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79" r:id="rId4"/>
    <p:sldId id="280" r:id="rId5"/>
    <p:sldId id="281" r:id="rId6"/>
    <p:sldId id="282" r:id="rId7"/>
    <p:sldId id="277" r:id="rId8"/>
    <p:sldId id="258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00E40-3DE2-4231-BC40-050656417DA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A0C6A-95ED-483F-81E6-491E88A52C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A0C6A-95ED-483F-81E6-491E88A52CB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6">
                <a:lumMod val="60000"/>
                <a:lumOff val="40000"/>
              </a:schemeClr>
            </a:gs>
            <a:gs pos="16000">
              <a:schemeClr val="accent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74630-56F0-4ABE-83EA-7A64D5C36402}" type="datetimeFigureOut">
              <a:rPr lang="en-US" smtClean="0"/>
              <a:pPr/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59F0C-925F-48E9-92B4-11B881E36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arket Deco" pitchFamily="2" charset="0"/>
              </a:rPr>
              <a:t>Sentence Pyramid</a:t>
            </a:r>
            <a:endParaRPr lang="en-US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arket Deco" pitchFamily="2" charset="0"/>
            </a:endParaRPr>
          </a:p>
        </p:txBody>
      </p:sp>
      <p:sp>
        <p:nvSpPr>
          <p:cNvPr id="5" name="Wave 4"/>
          <p:cNvSpPr/>
          <p:nvPr/>
        </p:nvSpPr>
        <p:spPr>
          <a:xfrm>
            <a:off x="3429000" y="4572000"/>
            <a:ext cx="2209800" cy="16764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arket Deco" pitchFamily="2" charset="0"/>
              </a:rPr>
              <a:t>#4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shine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5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4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quaked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6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5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incomes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7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6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mushroom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8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7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2500" dirty="0" smtClean="0">
                <a:latin typeface="Market Deco" pitchFamily="2" charset="0"/>
                <a:ea typeface="Aargau-Poster" pitchFamily="2" charset="0"/>
              </a:rPr>
              <a:t>nectarine</a:t>
            </a:r>
            <a:endParaRPr lang="en-US" sz="125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9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8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chimpanzee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10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9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Market Deco" pitchFamily="2" charset="0"/>
                <a:ea typeface="Aargau-Poster" pitchFamily="2" charset="0"/>
              </a:rPr>
              <a:t>hummingbird</a:t>
            </a:r>
            <a:endParaRPr lang="en-US" sz="104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11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05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610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Market Deco" pitchFamily="2" charset="0"/>
                <a:ea typeface="Aargau-Poster" pitchFamily="2" charset="0"/>
              </a:rPr>
              <a:t>brainwashers</a:t>
            </a:r>
            <a:endParaRPr lang="en-US" sz="96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12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1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Directions: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Open “Sentence Pyramid Answer Sheet” from Student Common.</a:t>
            </a:r>
          </a:p>
          <a:p>
            <a:pPr>
              <a:buNone/>
            </a:pPr>
            <a:r>
              <a:rPr lang="en-US" dirty="0" smtClean="0"/>
              <a:t>You will start with a three letter word. Enter the given word. Then type ONE word that starts with each letter to make a sentence.</a:t>
            </a:r>
          </a:p>
          <a:p>
            <a:pPr>
              <a:buNone/>
            </a:pPr>
            <a:r>
              <a:rPr lang="en-US" dirty="0" smtClean="0"/>
              <a:t>You get ONE point for each word you type.</a:t>
            </a:r>
          </a:p>
          <a:p>
            <a:pPr>
              <a:buNone/>
            </a:pPr>
            <a:r>
              <a:rPr lang="en-US" dirty="0" smtClean="0"/>
              <a:t>IF you COMPLETE all the letters, AND your sentence makes sense, give yourself the bonus.</a:t>
            </a:r>
          </a:p>
          <a:p>
            <a:pPr>
              <a:buNone/>
            </a:pPr>
            <a:r>
              <a:rPr lang="en-US" dirty="0" smtClean="0"/>
              <a:t>You will get more time the longer the word is—starting at 20 seconds for the 3-letter word, all the way to 2 minutes for the 12-letter word.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u="sng" dirty="0" smtClean="0"/>
              <a:t>Example 1: </a:t>
            </a:r>
            <a:r>
              <a:rPr lang="en-US" dirty="0" smtClean="0"/>
              <a:t>Emily typed in the word, “Proper” but was only able to come up with four words. She gets one point for each word.</a:t>
            </a:r>
          </a:p>
          <a:p>
            <a:pPr>
              <a:buNone/>
            </a:pPr>
            <a:r>
              <a:rPr lang="en-US" u="sng" dirty="0" smtClean="0"/>
              <a:t>Example 2</a:t>
            </a:r>
            <a:r>
              <a:rPr lang="en-US" dirty="0" smtClean="0"/>
              <a:t>: Pedro typed in all six words. He gets six points, but also a 10 pt bonus because he finished all the words AND his sentence makes sense.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1812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886200"/>
            <a:ext cx="21717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EXAMPLES: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Example 3</a:t>
            </a:r>
            <a:r>
              <a:rPr lang="en-US" dirty="0" smtClean="0"/>
              <a:t>: Jan finished all six words, and gets six points. BUT, she did not type a real sentence that makes sense, so she does NOT get the 10 pt bonus.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600200"/>
            <a:ext cx="2190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Scoring: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only scores you need to enter are your raw scores—the one point for each word typed—and the 10 pt bonus if you get it.</a:t>
            </a:r>
          </a:p>
          <a:p>
            <a:pPr>
              <a:buNone/>
            </a:pPr>
            <a:r>
              <a:rPr lang="en-US" dirty="0" smtClean="0"/>
              <a:t>The rest of the scoring will add up automatically, and will show in red on the right side. </a:t>
            </a:r>
          </a:p>
          <a:p>
            <a:pPr>
              <a:buNone/>
            </a:pPr>
            <a:r>
              <a:rPr lang="en-US" dirty="0" smtClean="0"/>
              <a:t>NOTE: You get more points for getting a bonus on the longer words!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t Deco" pitchFamily="2" charset="0"/>
              </a:rPr>
              <a:t>Rules:</a:t>
            </a:r>
            <a:endParaRPr lang="en-US" dirty="0">
              <a:latin typeface="Market Dec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sentence fragments—it must be a full sentence with a subject, verb and noun to get the 10 pt bonus.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Sentences must have proper sentence structure to count—but they do not have to make sense!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do not have to complete each set. If you want to spend more time on one set and skip the one after it, you may do 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“made-up” words. Must be real words!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cannot add extra words like “to” and “a” to make it make sense. It is only ONE WORD per letter.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may wait until the end to enter your scores.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/>
        </p:nvSpPr>
        <p:spPr>
          <a:xfrm>
            <a:off x="609600" y="304800"/>
            <a:ext cx="7848600" cy="6248400"/>
          </a:xfrm>
          <a:prstGeom prst="triangl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71450" h="25400" prst="convex"/>
            <a:bevelB w="127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  <a:latin typeface="Market Deco" pitchFamily="2" charset="0"/>
              </a:rPr>
              <a:t>Ready??</a:t>
            </a:r>
            <a:endParaRPr lang="en-US" sz="8000" dirty="0">
              <a:solidFill>
                <a:schemeClr val="tx1"/>
              </a:solidFill>
              <a:latin typeface="Market Deco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fit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3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2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229600" cy="1143000"/>
          </a:xfrm>
        </p:spPr>
        <p:txBody>
          <a:bodyPr>
            <a:noAutofit/>
          </a:bodyPr>
          <a:lstStyle/>
          <a:p>
            <a:r>
              <a:rPr lang="en-US" sz="15000" dirty="0" smtClean="0">
                <a:latin typeface="Market Deco" pitchFamily="2" charset="0"/>
                <a:ea typeface="Aargau-Poster" pitchFamily="2" charset="0"/>
              </a:rPr>
              <a:t>play</a:t>
            </a:r>
            <a:endParaRPr lang="en-US" sz="15000" dirty="0">
              <a:latin typeface="Market Deco" pitchFamily="2" charset="0"/>
              <a:ea typeface="Aargau-Poster" pitchFamily="2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7848600" y="228600"/>
            <a:ext cx="1066800" cy="8382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Market Deco" pitchFamily="2" charset="0"/>
              </a:rPr>
              <a:t>4</a:t>
            </a:r>
            <a:endParaRPr lang="en-US" sz="3600" dirty="0">
              <a:latin typeface="Market Deco" pitchFamily="2" charset="0"/>
            </a:endParaRPr>
          </a:p>
        </p:txBody>
      </p:sp>
    </p:spTree>
  </p:cSld>
  <p:clrMapOvr>
    <a:masterClrMapping/>
  </p:clrMapOvr>
  <p:transition advClick="0" advTm="30000"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413</Words>
  <Application>Microsoft Office PowerPoint</Application>
  <PresentationFormat>On-screen Show (4:3)</PresentationFormat>
  <Paragraphs>46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Sentence Pyramid</vt:lpstr>
      <vt:lpstr>Directions:</vt:lpstr>
      <vt:lpstr>EXAMPLES:</vt:lpstr>
      <vt:lpstr>EXAMPLES:</vt:lpstr>
      <vt:lpstr>Scoring:</vt:lpstr>
      <vt:lpstr>Rules:</vt:lpstr>
      <vt:lpstr>Slide 7</vt:lpstr>
      <vt:lpstr>fit</vt:lpstr>
      <vt:lpstr>play</vt:lpstr>
      <vt:lpstr>shine</vt:lpstr>
      <vt:lpstr>quaked</vt:lpstr>
      <vt:lpstr>incomes</vt:lpstr>
      <vt:lpstr>mushroom</vt:lpstr>
      <vt:lpstr>nectarine</vt:lpstr>
      <vt:lpstr>chimpanzee</vt:lpstr>
      <vt:lpstr>hummingbird</vt:lpstr>
      <vt:lpstr>brainwashers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Senseless Sentences</dc:title>
  <dc:creator>Megan Rees</dc:creator>
  <cp:lastModifiedBy>Megan Rees</cp:lastModifiedBy>
  <cp:revision>25</cp:revision>
  <dcterms:created xsi:type="dcterms:W3CDTF">2012-01-05T21:34:57Z</dcterms:created>
  <dcterms:modified xsi:type="dcterms:W3CDTF">2012-01-10T15:35:10Z</dcterms:modified>
</cp:coreProperties>
</file>