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8" r:id="rId3"/>
    <p:sldId id="279" r:id="rId4"/>
    <p:sldId id="280" r:id="rId5"/>
    <p:sldId id="281" r:id="rId6"/>
    <p:sldId id="282" r:id="rId7"/>
    <p:sldId id="277" r:id="rId8"/>
    <p:sldId id="258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D00E40-3DE2-4231-BC40-050656417DA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A0C6A-95ED-483F-81E6-491E88A52C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A0C6A-95ED-483F-81E6-491E88A52CB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6">
                <a:lumMod val="60000"/>
                <a:lumOff val="40000"/>
              </a:schemeClr>
            </a:gs>
            <a:gs pos="16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1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sosceles Triangle 5"/>
          <p:cNvSpPr/>
          <p:nvPr/>
        </p:nvSpPr>
        <p:spPr>
          <a:xfrm>
            <a:off x="609600" y="304800"/>
            <a:ext cx="7848600" cy="6248400"/>
          </a:xfrm>
          <a:prstGeom prst="triangle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171450" h="25400" prst="convex"/>
            <a:bevelB w="127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r>
              <a:rPr lang="en-US" sz="11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arket Deco" pitchFamily="2" charset="0"/>
              </a:rPr>
              <a:t>Sentence Pyramid</a:t>
            </a:r>
            <a:endParaRPr lang="en-US" sz="115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arket Deco" pitchFamily="2" charset="0"/>
            </a:endParaRPr>
          </a:p>
        </p:txBody>
      </p:sp>
      <p:sp>
        <p:nvSpPr>
          <p:cNvPr id="5" name="Wave 4"/>
          <p:cNvSpPr/>
          <p:nvPr/>
        </p:nvSpPr>
        <p:spPr>
          <a:xfrm>
            <a:off x="3429000" y="4572000"/>
            <a:ext cx="2209800" cy="16764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arket Deco" pitchFamily="2" charset="0"/>
              </a:rPr>
              <a:t>#3</a:t>
            </a:r>
            <a:endParaRPr lang="en-US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arket 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bread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5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4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shared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6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5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forever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7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6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2500" dirty="0" smtClean="0">
                <a:latin typeface="Market Deco" pitchFamily="2" charset="0"/>
                <a:ea typeface="Aargau-Poster" pitchFamily="2" charset="0"/>
              </a:rPr>
              <a:t>burgundy</a:t>
            </a:r>
            <a:endParaRPr lang="en-US" sz="125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8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7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2500" dirty="0" err="1" smtClean="0">
                <a:latin typeface="Market Deco" pitchFamily="2" charset="0"/>
                <a:ea typeface="Aargau-Poster" pitchFamily="2" charset="0"/>
              </a:rPr>
              <a:t>greenland</a:t>
            </a:r>
            <a:endParaRPr lang="en-US" sz="125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9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8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0400" dirty="0" smtClean="0">
                <a:latin typeface="Market Deco" pitchFamily="2" charset="0"/>
                <a:ea typeface="Aargau-Poster" pitchFamily="2" charset="0"/>
              </a:rPr>
              <a:t>incredible</a:t>
            </a:r>
            <a:endParaRPr lang="en-US" sz="104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10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9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610600" cy="1143000"/>
          </a:xfrm>
        </p:spPr>
        <p:txBody>
          <a:bodyPr>
            <a:noAutofit/>
          </a:bodyPr>
          <a:lstStyle/>
          <a:p>
            <a:r>
              <a:rPr lang="en-US" sz="10400" dirty="0" smtClean="0">
                <a:latin typeface="Market Deco" pitchFamily="2" charset="0"/>
                <a:ea typeface="Aargau-Poster" pitchFamily="2" charset="0"/>
              </a:rPr>
              <a:t>hummingbird</a:t>
            </a:r>
            <a:endParaRPr lang="en-US" sz="104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11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105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610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Market Deco" pitchFamily="2" charset="0"/>
                <a:ea typeface="Aargau-Poster" pitchFamily="2" charset="0"/>
              </a:rPr>
              <a:t>questionable</a:t>
            </a:r>
            <a:endParaRPr lang="en-US" sz="96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12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12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Directions: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Open “Sentence Pyramid Answer Sheet” from Student Common.</a:t>
            </a:r>
          </a:p>
          <a:p>
            <a:pPr>
              <a:buNone/>
            </a:pPr>
            <a:r>
              <a:rPr lang="en-US" dirty="0" smtClean="0"/>
              <a:t>You will start with a three letter word. Enter the given word. Then type ONE word that starts with each letter to make a sentence.</a:t>
            </a:r>
          </a:p>
          <a:p>
            <a:pPr>
              <a:buNone/>
            </a:pPr>
            <a:r>
              <a:rPr lang="en-US" dirty="0" smtClean="0"/>
              <a:t>You get ONE point for each word you type.</a:t>
            </a:r>
          </a:p>
          <a:p>
            <a:pPr>
              <a:buNone/>
            </a:pPr>
            <a:r>
              <a:rPr lang="en-US" dirty="0" smtClean="0"/>
              <a:t>IF you COMPLETE all the letters, AND your sentence makes sense, give yourself the bonus.</a:t>
            </a:r>
          </a:p>
          <a:p>
            <a:pPr>
              <a:buNone/>
            </a:pPr>
            <a:r>
              <a:rPr lang="en-US" dirty="0" smtClean="0"/>
              <a:t>You will get more time the longer the word is—starting at 20 seconds for the 3-letter word, all the way to 2 minutes for the 12-letter word.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EXAMPLES: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67400" cy="4572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u="sng" dirty="0" smtClean="0"/>
              <a:t>Example 1: </a:t>
            </a:r>
            <a:r>
              <a:rPr lang="en-US" dirty="0" smtClean="0"/>
              <a:t>Emily typed in the word, “Proper” but was only able to come up with four words. She gets one point for each word.</a:t>
            </a:r>
          </a:p>
          <a:p>
            <a:pPr>
              <a:buNone/>
            </a:pPr>
            <a:r>
              <a:rPr lang="en-US" u="sng" dirty="0" smtClean="0"/>
              <a:t>Example 2</a:t>
            </a:r>
            <a:r>
              <a:rPr lang="en-US" dirty="0" smtClean="0"/>
              <a:t>: Pedro typed in all six words. He gets six points, but also a 10 pt bonus because he finished all the words AND his sentence makes sense.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752600"/>
            <a:ext cx="21812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886200"/>
            <a:ext cx="21717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EXAMPLES: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674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Example 3</a:t>
            </a:r>
            <a:r>
              <a:rPr lang="en-US" dirty="0" smtClean="0"/>
              <a:t>: Jan finished all six words, and gets six points. BUT, she did not type a real sentence that makes sense, so she does NOT get the 10 pt bonus.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600200"/>
            <a:ext cx="21907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Scoring: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The only scores you need to enter are your raw scores—the one point for each word typed—and the 10 pt bonus if you get it.</a:t>
            </a:r>
          </a:p>
          <a:p>
            <a:pPr>
              <a:buNone/>
            </a:pPr>
            <a:r>
              <a:rPr lang="en-US" dirty="0" smtClean="0"/>
              <a:t>The rest of the scoring will add up automatically, and will show in red on the right side. </a:t>
            </a:r>
          </a:p>
          <a:p>
            <a:pPr>
              <a:buNone/>
            </a:pPr>
            <a:r>
              <a:rPr lang="en-US" dirty="0" smtClean="0"/>
              <a:t>NOTE: You get more points for getting a bonus on the longer words!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Rules: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 sentence fragments—it must be a full sentence with a subject, verb and noun to get the 10 pt bonus.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Sentences must have proper sentence structure to count—but they do not have to make sense!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You do not have to complete each set. If you want to spend more time on one set and skip the one after it, you may do so.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 “made-up” words. Must be real words!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You cannot add extra words like “to” and “a” to make it make sense. It is only ONE WORD per letter.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You may wait until the end to enter your scores.</a:t>
            </a:r>
          </a:p>
          <a:p>
            <a:pPr marL="514350" indent="-514350"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sosceles Triangle 7"/>
          <p:cNvSpPr/>
          <p:nvPr/>
        </p:nvSpPr>
        <p:spPr>
          <a:xfrm>
            <a:off x="609600" y="304800"/>
            <a:ext cx="7848600" cy="6248400"/>
          </a:xfrm>
          <a:prstGeom prst="triangle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171450" h="25400" prst="convex"/>
            <a:bevelB w="127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smtClean="0">
                <a:solidFill>
                  <a:schemeClr val="tx1"/>
                </a:solidFill>
                <a:latin typeface="Market Deco" pitchFamily="2" charset="0"/>
              </a:rPr>
              <a:t>Ready??</a:t>
            </a:r>
            <a:endParaRPr lang="en-US" sz="8000" dirty="0">
              <a:solidFill>
                <a:schemeClr val="tx1"/>
              </a:solidFill>
              <a:latin typeface="Market 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cat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4" name="Pentagon 3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3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2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lock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4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3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413</Words>
  <Application>Microsoft Office PowerPoint</Application>
  <PresentationFormat>On-screen Show (4:3)</PresentationFormat>
  <Paragraphs>46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Sentence Pyramid</vt:lpstr>
      <vt:lpstr>Directions:</vt:lpstr>
      <vt:lpstr>EXAMPLES:</vt:lpstr>
      <vt:lpstr>EXAMPLES:</vt:lpstr>
      <vt:lpstr>Scoring:</vt:lpstr>
      <vt:lpstr>Rules:</vt:lpstr>
      <vt:lpstr>Slide 7</vt:lpstr>
      <vt:lpstr>cat</vt:lpstr>
      <vt:lpstr>lock</vt:lpstr>
      <vt:lpstr>bread</vt:lpstr>
      <vt:lpstr>shared</vt:lpstr>
      <vt:lpstr>forever</vt:lpstr>
      <vt:lpstr>burgundy</vt:lpstr>
      <vt:lpstr>greenland</vt:lpstr>
      <vt:lpstr>incredible</vt:lpstr>
      <vt:lpstr>hummingbird</vt:lpstr>
      <vt:lpstr>questionable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Senseless Sentences</dc:title>
  <dc:creator>Megan Rees</dc:creator>
  <cp:lastModifiedBy>Megan Rees</cp:lastModifiedBy>
  <cp:revision>23</cp:revision>
  <dcterms:created xsi:type="dcterms:W3CDTF">2012-01-05T21:34:57Z</dcterms:created>
  <dcterms:modified xsi:type="dcterms:W3CDTF">2012-01-10T15:34:57Z</dcterms:modified>
</cp:coreProperties>
</file>