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4" r:id="rId4"/>
    <p:sldId id="275" r:id="rId5"/>
    <p:sldId id="276" r:id="rId6"/>
    <p:sldId id="264" r:id="rId7"/>
    <p:sldId id="277" r:id="rId8"/>
    <p:sldId id="258" r:id="rId9"/>
    <p:sldId id="265" r:id="rId10"/>
    <p:sldId id="266" r:id="rId11"/>
    <p:sldId id="267" r:id="rId12"/>
    <p:sldId id="269" r:id="rId13"/>
    <p:sldId id="268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0" autoAdjust="0"/>
    <p:restoredTop sz="94660" autoAdjust="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4630-56F0-4ABE-83EA-7A64D5C36402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9F0C-925F-48E9-92B4-11B881E36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15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4630-56F0-4ABE-83EA-7A64D5C36402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9F0C-925F-48E9-92B4-11B881E36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15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4630-56F0-4ABE-83EA-7A64D5C36402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9F0C-925F-48E9-92B4-11B881E36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15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4630-56F0-4ABE-83EA-7A64D5C36402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9F0C-925F-48E9-92B4-11B881E36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15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4630-56F0-4ABE-83EA-7A64D5C36402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9F0C-925F-48E9-92B4-11B881E36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15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4630-56F0-4ABE-83EA-7A64D5C36402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9F0C-925F-48E9-92B4-11B881E36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15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4630-56F0-4ABE-83EA-7A64D5C36402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9F0C-925F-48E9-92B4-11B881E36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15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4630-56F0-4ABE-83EA-7A64D5C36402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9F0C-925F-48E9-92B4-11B881E36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15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4630-56F0-4ABE-83EA-7A64D5C36402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9F0C-925F-48E9-92B4-11B881E36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15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4630-56F0-4ABE-83EA-7A64D5C36402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9F0C-925F-48E9-92B4-11B881E36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15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4630-56F0-4ABE-83EA-7A64D5C36402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9F0C-925F-48E9-92B4-11B881E36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15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6">
                <a:lumMod val="60000"/>
                <a:lumOff val="40000"/>
              </a:schemeClr>
            </a:gs>
            <a:gs pos="16000">
              <a:schemeClr val="accent2">
                <a:lumMod val="60000"/>
                <a:lumOff val="4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474630-56F0-4ABE-83EA-7A64D5C36402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59F0C-925F-48E9-92B4-11B881E36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15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sosceles Triangle 5"/>
          <p:cNvSpPr/>
          <p:nvPr/>
        </p:nvSpPr>
        <p:spPr>
          <a:xfrm>
            <a:off x="609600" y="304800"/>
            <a:ext cx="7848600" cy="6248400"/>
          </a:xfrm>
          <a:prstGeom prst="triangle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171450" h="25400" prst="convex"/>
            <a:bevelB w="127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r>
              <a:rPr lang="en-US" sz="115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arket Deco" pitchFamily="2" charset="0"/>
              </a:rPr>
              <a:t>Sentence Pyramid</a:t>
            </a:r>
            <a:endParaRPr lang="en-US" sz="115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arket Deco" pitchFamily="2" charset="0"/>
            </a:endParaRPr>
          </a:p>
        </p:txBody>
      </p:sp>
      <p:sp>
        <p:nvSpPr>
          <p:cNvPr id="5" name="Wave 4"/>
          <p:cNvSpPr/>
          <p:nvPr/>
        </p:nvSpPr>
        <p:spPr>
          <a:xfrm>
            <a:off x="3429000" y="4572000"/>
            <a:ext cx="2209800" cy="1676400"/>
          </a:xfrm>
          <a:prstGeom prst="wav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arket Deco" pitchFamily="2" charset="0"/>
              </a:rPr>
              <a:t>#1</a:t>
            </a:r>
            <a:endParaRPr lang="en-US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arket 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5000" dirty="0" smtClean="0">
                <a:latin typeface="Market Deco" pitchFamily="2" charset="0"/>
                <a:ea typeface="Aargau-Poster" pitchFamily="2" charset="0"/>
              </a:rPr>
              <a:t>train</a:t>
            </a:r>
            <a:endParaRPr lang="en-US" sz="15000" dirty="0">
              <a:latin typeface="Market Deco" pitchFamily="2" charset="0"/>
              <a:ea typeface="Aargau-Poster" pitchFamily="2" charset="0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7848600" y="228600"/>
            <a:ext cx="1066800" cy="8382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Market Deco" pitchFamily="2" charset="0"/>
              </a:rPr>
              <a:t>5</a:t>
            </a:r>
            <a:endParaRPr lang="en-US" sz="3600" dirty="0">
              <a:latin typeface="Market Deco" pitchFamily="2" charset="0"/>
            </a:endParaRPr>
          </a:p>
        </p:txBody>
      </p:sp>
    </p:spTree>
  </p:cSld>
  <p:clrMapOvr>
    <a:masterClrMapping/>
  </p:clrMapOvr>
  <p:transition advClick="0" advTm="40000"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5000" dirty="0" smtClean="0">
                <a:latin typeface="Market Deco" pitchFamily="2" charset="0"/>
                <a:ea typeface="Aargau-Poster" pitchFamily="2" charset="0"/>
              </a:rPr>
              <a:t>forget</a:t>
            </a:r>
            <a:endParaRPr lang="en-US" sz="15000" dirty="0">
              <a:latin typeface="Market Deco" pitchFamily="2" charset="0"/>
              <a:ea typeface="Aargau-Poster" pitchFamily="2" charset="0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7848600" y="228600"/>
            <a:ext cx="1066800" cy="8382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Market Deco" pitchFamily="2" charset="0"/>
              </a:rPr>
              <a:t>6</a:t>
            </a:r>
            <a:endParaRPr lang="en-US" sz="3600" dirty="0">
              <a:latin typeface="Market Deco" pitchFamily="2" charset="0"/>
            </a:endParaRPr>
          </a:p>
        </p:txBody>
      </p:sp>
    </p:spTree>
  </p:cSld>
  <p:clrMapOvr>
    <a:masterClrMapping/>
  </p:clrMapOvr>
  <p:transition advClick="0" advTm="50000"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5000" dirty="0" smtClean="0">
                <a:latin typeface="Market Deco" pitchFamily="2" charset="0"/>
                <a:ea typeface="Aargau-Poster" pitchFamily="2" charset="0"/>
              </a:rPr>
              <a:t>arrival</a:t>
            </a:r>
            <a:endParaRPr lang="en-US" sz="15000" dirty="0">
              <a:latin typeface="Market Deco" pitchFamily="2" charset="0"/>
              <a:ea typeface="Aargau-Poster" pitchFamily="2" charset="0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7848600" y="228600"/>
            <a:ext cx="1066800" cy="8382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Market Deco" pitchFamily="2" charset="0"/>
              </a:rPr>
              <a:t>7</a:t>
            </a:r>
            <a:endParaRPr lang="en-US" sz="3600" dirty="0">
              <a:latin typeface="Market Deco" pitchFamily="2" charset="0"/>
            </a:endParaRPr>
          </a:p>
        </p:txBody>
      </p:sp>
    </p:spTree>
  </p:cSld>
  <p:clrMapOvr>
    <a:masterClrMapping/>
  </p:clrMapOvr>
  <p:transition advClick="0" advTm="60000"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2500" dirty="0" smtClean="0">
                <a:latin typeface="Market Deco" pitchFamily="2" charset="0"/>
                <a:ea typeface="Aargau-Poster" pitchFamily="2" charset="0"/>
              </a:rPr>
              <a:t>siblings</a:t>
            </a:r>
            <a:endParaRPr lang="en-US" sz="12500" dirty="0">
              <a:latin typeface="Market Deco" pitchFamily="2" charset="0"/>
              <a:ea typeface="Aargau-Poster" pitchFamily="2" charset="0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7848600" y="228600"/>
            <a:ext cx="1066800" cy="8382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Market Deco" pitchFamily="2" charset="0"/>
              </a:rPr>
              <a:t>8</a:t>
            </a:r>
            <a:endParaRPr lang="en-US" sz="3600" dirty="0">
              <a:latin typeface="Market Deco" pitchFamily="2" charset="0"/>
            </a:endParaRPr>
          </a:p>
        </p:txBody>
      </p:sp>
    </p:spTree>
  </p:cSld>
  <p:clrMapOvr>
    <a:masterClrMapping/>
  </p:clrMapOvr>
  <p:transition advClick="0" advTm="70000"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2500" dirty="0" smtClean="0">
                <a:latin typeface="Market Deco" pitchFamily="2" charset="0"/>
                <a:ea typeface="Aargau-Poster" pitchFamily="2" charset="0"/>
              </a:rPr>
              <a:t>Elephants</a:t>
            </a:r>
            <a:endParaRPr lang="en-US" sz="12500" dirty="0">
              <a:latin typeface="Market Deco" pitchFamily="2" charset="0"/>
              <a:ea typeface="Aargau-Poster" pitchFamily="2" charset="0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7848600" y="228600"/>
            <a:ext cx="1066800" cy="8382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Market Deco" pitchFamily="2" charset="0"/>
              </a:rPr>
              <a:t>9</a:t>
            </a:r>
            <a:endParaRPr lang="en-US" sz="3600" dirty="0">
              <a:latin typeface="Market Deco" pitchFamily="2" charset="0"/>
            </a:endParaRPr>
          </a:p>
        </p:txBody>
      </p:sp>
    </p:spTree>
  </p:cSld>
  <p:clrMapOvr>
    <a:masterClrMapping/>
  </p:clrMapOvr>
  <p:transition advClick="0" advTm="80000"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2500" dirty="0" smtClean="0">
                <a:latin typeface="Market Deco" pitchFamily="2" charset="0"/>
                <a:ea typeface="Aargau-Poster" pitchFamily="2" charset="0"/>
              </a:rPr>
              <a:t>impression</a:t>
            </a:r>
            <a:endParaRPr lang="en-US" sz="12500" dirty="0">
              <a:latin typeface="Market Deco" pitchFamily="2" charset="0"/>
              <a:ea typeface="Aargau-Poster" pitchFamily="2" charset="0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7848600" y="228600"/>
            <a:ext cx="1066800" cy="8382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Market Deco" pitchFamily="2" charset="0"/>
              </a:rPr>
              <a:t>10</a:t>
            </a:r>
            <a:endParaRPr lang="en-US" sz="3600" dirty="0">
              <a:latin typeface="Market Deco" pitchFamily="2" charset="0"/>
            </a:endParaRPr>
          </a:p>
        </p:txBody>
      </p:sp>
    </p:spTree>
  </p:cSld>
  <p:clrMapOvr>
    <a:masterClrMapping/>
  </p:clrMapOvr>
  <p:transition advClick="0" advTm="90000"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610600" cy="1143000"/>
          </a:xfrm>
        </p:spPr>
        <p:txBody>
          <a:bodyPr>
            <a:noAutofit/>
          </a:bodyPr>
          <a:lstStyle/>
          <a:p>
            <a:r>
              <a:rPr lang="en-US" sz="10400" dirty="0" smtClean="0">
                <a:latin typeface="Market Deco" pitchFamily="2" charset="0"/>
                <a:ea typeface="Aargau-Poster" pitchFamily="2" charset="0"/>
              </a:rPr>
              <a:t>personality</a:t>
            </a:r>
            <a:endParaRPr lang="en-US" sz="10400" dirty="0">
              <a:latin typeface="Market Deco" pitchFamily="2" charset="0"/>
              <a:ea typeface="Aargau-Poster" pitchFamily="2" charset="0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7848600" y="228600"/>
            <a:ext cx="1066800" cy="8382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Market Deco" pitchFamily="2" charset="0"/>
              </a:rPr>
              <a:t>11</a:t>
            </a:r>
            <a:endParaRPr lang="en-US" sz="3600" dirty="0">
              <a:latin typeface="Market Deco" pitchFamily="2" charset="0"/>
            </a:endParaRPr>
          </a:p>
        </p:txBody>
      </p:sp>
    </p:spTree>
  </p:cSld>
  <p:clrMapOvr>
    <a:masterClrMapping/>
  </p:clrMapOvr>
  <p:transition advClick="0" advTm="105000"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610600" cy="1143000"/>
          </a:xfrm>
        </p:spPr>
        <p:txBody>
          <a:bodyPr>
            <a:noAutofit/>
          </a:bodyPr>
          <a:lstStyle/>
          <a:p>
            <a:r>
              <a:rPr lang="en-US" sz="10400" dirty="0" smtClean="0">
                <a:latin typeface="Market Deco" pitchFamily="2" charset="0"/>
                <a:ea typeface="Aargau-Poster" pitchFamily="2" charset="0"/>
              </a:rPr>
              <a:t>rattlesnakes</a:t>
            </a:r>
            <a:endParaRPr lang="en-US" sz="10400" dirty="0">
              <a:latin typeface="Market Deco" pitchFamily="2" charset="0"/>
              <a:ea typeface="Aargau-Poster" pitchFamily="2" charset="0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7848600" y="228600"/>
            <a:ext cx="1066800" cy="8382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Market Deco" pitchFamily="2" charset="0"/>
              </a:rPr>
              <a:t>12</a:t>
            </a:r>
            <a:endParaRPr lang="en-US" sz="3600" dirty="0">
              <a:latin typeface="Market Deco" pitchFamily="2" charset="0"/>
            </a:endParaRPr>
          </a:p>
        </p:txBody>
      </p:sp>
    </p:spTree>
  </p:cSld>
  <p:clrMapOvr>
    <a:masterClrMapping/>
  </p:clrMapOvr>
  <p:transition advClick="0" advTm="120000"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t Deco" pitchFamily="2" charset="0"/>
              </a:rPr>
              <a:t>Directions:</a:t>
            </a:r>
            <a:endParaRPr lang="en-US" dirty="0">
              <a:latin typeface="Market Deco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Open “Sentence Pyramid Answer Sheet” from Student Common.</a:t>
            </a:r>
          </a:p>
          <a:p>
            <a:pPr>
              <a:buNone/>
            </a:pPr>
            <a:r>
              <a:rPr lang="en-US" dirty="0" smtClean="0"/>
              <a:t>You will start with a three letter word. Enter the given word. Then type ONE word that starts with each letter to make a sentence.</a:t>
            </a:r>
          </a:p>
          <a:p>
            <a:pPr>
              <a:buNone/>
            </a:pPr>
            <a:r>
              <a:rPr lang="en-US" dirty="0" smtClean="0"/>
              <a:t>You get ONE point for each word you type.</a:t>
            </a:r>
          </a:p>
          <a:p>
            <a:pPr>
              <a:buNone/>
            </a:pPr>
            <a:r>
              <a:rPr lang="en-US" dirty="0" smtClean="0"/>
              <a:t>IF you COMPLETE all the letters, AND your sentence makes sense, give yourself the bonus.</a:t>
            </a:r>
          </a:p>
          <a:p>
            <a:pPr>
              <a:buNone/>
            </a:pPr>
            <a:r>
              <a:rPr lang="en-US" dirty="0" smtClean="0"/>
              <a:t>You will get more time the longer the word is—starting at 20 seconds for the 3-letter word, all the way to 2 minutes for the 12-letter word.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t Deco" pitchFamily="2" charset="0"/>
              </a:rPr>
              <a:t>EXAMPLES:</a:t>
            </a:r>
            <a:endParaRPr lang="en-US" dirty="0">
              <a:latin typeface="Market Deco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867400" cy="45720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u="sng" dirty="0" smtClean="0"/>
              <a:t>Example 1: </a:t>
            </a:r>
            <a:r>
              <a:rPr lang="en-US" dirty="0" smtClean="0"/>
              <a:t>Emily typed in the word, “Proper” but was only able to come up with four words. She gets one point for each word.</a:t>
            </a:r>
          </a:p>
          <a:p>
            <a:pPr>
              <a:buNone/>
            </a:pPr>
            <a:r>
              <a:rPr lang="en-US" u="sng" dirty="0" smtClean="0"/>
              <a:t>Example 2</a:t>
            </a:r>
            <a:r>
              <a:rPr lang="en-US" dirty="0" smtClean="0"/>
              <a:t>: Pedro typed in all six words. He gets six points, but also a 10 pt bonus because he finished all the words AND his sentence makes sense.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1752600"/>
            <a:ext cx="2181225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3886200"/>
            <a:ext cx="2171700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t Deco" pitchFamily="2" charset="0"/>
              </a:rPr>
              <a:t>EXAMPLES:</a:t>
            </a:r>
            <a:endParaRPr lang="en-US" dirty="0">
              <a:latin typeface="Market Deco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867400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u="sng" dirty="0" smtClean="0"/>
              <a:t>Example 3</a:t>
            </a:r>
            <a:r>
              <a:rPr lang="en-US" dirty="0" smtClean="0"/>
              <a:t>: Jan finished all six words, and gets six points. BUT, she did not type a real sentence that makes sense, so she does NOT get the 10 pt bonus.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1600200"/>
            <a:ext cx="2190750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t Deco" pitchFamily="2" charset="0"/>
              </a:rPr>
              <a:t>Scoring:</a:t>
            </a:r>
            <a:endParaRPr lang="en-US" dirty="0">
              <a:latin typeface="Market Deco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The only scores you need to enter are your raw scores—the one point for each word typed—and the 10 pt bonus if you get it.</a:t>
            </a:r>
          </a:p>
          <a:p>
            <a:pPr>
              <a:buNone/>
            </a:pPr>
            <a:r>
              <a:rPr lang="en-US" dirty="0" smtClean="0"/>
              <a:t>The rest of the scoring will add up automatically, and will show in red on the right side. </a:t>
            </a:r>
          </a:p>
          <a:p>
            <a:pPr>
              <a:buNone/>
            </a:pPr>
            <a:r>
              <a:rPr lang="en-US" dirty="0" smtClean="0"/>
              <a:t>NOTE: You get more points for getting a bonus on the longer words!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t Deco" pitchFamily="2" charset="0"/>
              </a:rPr>
              <a:t>Rules:</a:t>
            </a:r>
            <a:endParaRPr lang="en-US" dirty="0">
              <a:latin typeface="Market Deco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No sentence fragments—it must be a full sentence with a subject, verb and noun to get the 10 pt bonus.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Sentences must have proper sentence structure to count—but they do not have to make sense!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You do not have to complete each set. If you want to spend more time on one set and skip the one after it, you may do so.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No “made-up” words. Must be real words!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You cannot add extra words like “to” and “a” to make it make sense. It is only ONE WORD per letter.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You may wait until the end to enter your scores.</a:t>
            </a:r>
          </a:p>
          <a:p>
            <a:pPr marL="514350" indent="-514350">
              <a:buNone/>
            </a:pP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sosceles Triangle 7"/>
          <p:cNvSpPr/>
          <p:nvPr/>
        </p:nvSpPr>
        <p:spPr>
          <a:xfrm>
            <a:off x="609600" y="304800"/>
            <a:ext cx="7848600" cy="6248400"/>
          </a:xfrm>
          <a:prstGeom prst="triangle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171450" h="25400" prst="convex"/>
            <a:bevelB w="127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dirty="0" smtClean="0">
                <a:solidFill>
                  <a:schemeClr val="tx1"/>
                </a:solidFill>
                <a:latin typeface="Market Deco" pitchFamily="2" charset="0"/>
              </a:rPr>
              <a:t>Ready??</a:t>
            </a:r>
            <a:endParaRPr lang="en-US" sz="8000" dirty="0">
              <a:solidFill>
                <a:schemeClr val="tx1"/>
              </a:solidFill>
              <a:latin typeface="Market 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5000" dirty="0" smtClean="0">
                <a:latin typeface="Market Deco" pitchFamily="2" charset="0"/>
                <a:ea typeface="Aargau-Poster" pitchFamily="2" charset="0"/>
              </a:rPr>
              <a:t>BED</a:t>
            </a:r>
            <a:endParaRPr lang="en-US" sz="15000" dirty="0">
              <a:latin typeface="Market Deco" pitchFamily="2" charset="0"/>
              <a:ea typeface="Aargau-Poster" pitchFamily="2" charset="0"/>
            </a:endParaRPr>
          </a:p>
        </p:txBody>
      </p:sp>
      <p:sp>
        <p:nvSpPr>
          <p:cNvPr id="4" name="Pentagon 3"/>
          <p:cNvSpPr/>
          <p:nvPr/>
        </p:nvSpPr>
        <p:spPr>
          <a:xfrm>
            <a:off x="7848600" y="228600"/>
            <a:ext cx="1066800" cy="8382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Market Deco" pitchFamily="2" charset="0"/>
              </a:rPr>
              <a:t>3</a:t>
            </a:r>
            <a:endParaRPr lang="en-US" sz="3600" dirty="0">
              <a:latin typeface="Market Deco" pitchFamily="2" charset="0"/>
            </a:endParaRPr>
          </a:p>
        </p:txBody>
      </p:sp>
    </p:spTree>
  </p:cSld>
  <p:clrMapOvr>
    <a:masterClrMapping/>
  </p:clrMapOvr>
  <p:transition advClick="0" advTm="20000"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5000" dirty="0" smtClean="0">
                <a:latin typeface="Market Deco" pitchFamily="2" charset="0"/>
                <a:ea typeface="Aargau-Poster" pitchFamily="2" charset="0"/>
              </a:rPr>
              <a:t>GIFT</a:t>
            </a:r>
            <a:endParaRPr lang="en-US" sz="15000" dirty="0">
              <a:latin typeface="Market Deco" pitchFamily="2" charset="0"/>
              <a:ea typeface="Aargau-Poster" pitchFamily="2" charset="0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7848600" y="228600"/>
            <a:ext cx="1066800" cy="8382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Market Deco" pitchFamily="2" charset="0"/>
              </a:rPr>
              <a:t>4</a:t>
            </a:r>
            <a:endParaRPr lang="en-US" sz="3600" dirty="0">
              <a:latin typeface="Market Deco" pitchFamily="2" charset="0"/>
            </a:endParaRPr>
          </a:p>
        </p:txBody>
      </p:sp>
    </p:spTree>
  </p:cSld>
  <p:clrMapOvr>
    <a:masterClrMapping/>
  </p:clrMapOvr>
  <p:transition advClick="0" advTm="30000"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412</Words>
  <Application>Microsoft Office PowerPoint</Application>
  <PresentationFormat>On-screen Show (4:3)</PresentationFormat>
  <Paragraphs>45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Sentence Pyramid</vt:lpstr>
      <vt:lpstr>Directions:</vt:lpstr>
      <vt:lpstr>EXAMPLES:</vt:lpstr>
      <vt:lpstr>EXAMPLES:</vt:lpstr>
      <vt:lpstr>Scoring:</vt:lpstr>
      <vt:lpstr>Rules:</vt:lpstr>
      <vt:lpstr>Slide 7</vt:lpstr>
      <vt:lpstr>BED</vt:lpstr>
      <vt:lpstr>GIFT</vt:lpstr>
      <vt:lpstr>train</vt:lpstr>
      <vt:lpstr>forget</vt:lpstr>
      <vt:lpstr>arrival</vt:lpstr>
      <vt:lpstr>siblings</vt:lpstr>
      <vt:lpstr>Elephants</vt:lpstr>
      <vt:lpstr>impression</vt:lpstr>
      <vt:lpstr>personality</vt:lpstr>
      <vt:lpstr>rattlesnakes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Senseless Sentences</dc:title>
  <dc:creator>Megan Rees</dc:creator>
  <cp:lastModifiedBy>Megan Rees</cp:lastModifiedBy>
  <cp:revision>17</cp:revision>
  <dcterms:created xsi:type="dcterms:W3CDTF">2012-01-05T21:34:57Z</dcterms:created>
  <dcterms:modified xsi:type="dcterms:W3CDTF">2012-01-10T15:35:28Z</dcterms:modified>
</cp:coreProperties>
</file>