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notesSlides/notesSlide43.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41.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Default Extension="jpeg" ContentType="image/jpeg"/>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Default Extension="wav" ContentType="audio/wav"/>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5"/>
  </p:notesMasterIdLst>
  <p:sldIdLst>
    <p:sldId id="256" r:id="rId2"/>
    <p:sldId id="293"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95" r:id="rId22"/>
    <p:sldId id="296" r:id="rId23"/>
    <p:sldId id="294" r:id="rId24"/>
    <p:sldId id="275" r:id="rId25"/>
    <p:sldId id="276" r:id="rId26"/>
    <p:sldId id="277" r:id="rId27"/>
    <p:sldId id="278" r:id="rId28"/>
    <p:sldId id="279" r:id="rId29"/>
    <p:sldId id="280" r:id="rId30"/>
    <p:sldId id="281" r:id="rId31"/>
    <p:sldId id="282" r:id="rId32"/>
    <p:sldId id="283" r:id="rId33"/>
    <p:sldId id="284" r:id="rId34"/>
    <p:sldId id="285" r:id="rId35"/>
    <p:sldId id="287" r:id="rId36"/>
    <p:sldId id="286" r:id="rId37"/>
    <p:sldId id="288" r:id="rId38"/>
    <p:sldId id="289" r:id="rId39"/>
    <p:sldId id="290" r:id="rId40"/>
    <p:sldId id="292" r:id="rId41"/>
    <p:sldId id="291" r:id="rId42"/>
    <p:sldId id="297" r:id="rId43"/>
    <p:sldId id="298" r:id="rId4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5E9E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6876" autoAdjust="0"/>
    <p:restoredTop sz="94660" autoAdjust="0"/>
  </p:normalViewPr>
  <p:slideViewPr>
    <p:cSldViewPr>
      <p:cViewPr varScale="1">
        <p:scale>
          <a:sx n="110" d="100"/>
          <a:sy n="110" d="100"/>
        </p:scale>
        <p:origin x="-59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lvl1pPr>
          </a:lstStyle>
          <a:p>
            <a:pPr>
              <a:defRPr/>
            </a:pPr>
            <a:endParaRPr lang="en-US"/>
          </a:p>
        </p:txBody>
      </p:sp>
      <p:sp>
        <p:nvSpPr>
          <p:cNvPr id="307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vl1pPr>
          </a:lstStyle>
          <a:p>
            <a:pPr>
              <a:defRPr/>
            </a:pPr>
            <a:endParaRPr lang="en-US"/>
          </a:p>
        </p:txBody>
      </p:sp>
      <p:sp>
        <p:nvSpPr>
          <p:cNvPr id="2150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07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lvl1pPr>
          </a:lstStyle>
          <a:p>
            <a:pPr>
              <a:defRPr/>
            </a:pPr>
            <a:endParaRPr lang="en-US"/>
          </a:p>
        </p:txBody>
      </p:sp>
      <p:sp>
        <p:nvSpPr>
          <p:cNvPr id="307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vl1pPr>
          </a:lstStyle>
          <a:p>
            <a:pPr>
              <a:defRPr/>
            </a:pPr>
            <a:fld id="{D0C52E73-EB58-4DF2-8937-3945A0E98BBA}"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BCF5B64F-307D-4038-8367-78AA7847D9E4}" type="slidenum">
              <a:rPr lang="en-US"/>
              <a:pPr/>
              <a:t>1</a:t>
            </a:fld>
            <a:endParaRPr lang="en-US"/>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p:spPr>
        <p:txBody>
          <a:bodyPr/>
          <a:lstStyle/>
          <a:p>
            <a:fld id="{A998ADF8-A485-436D-BFFB-6C6DAFD8511E}" type="slidenum">
              <a:rPr lang="en-US"/>
              <a:pPr/>
              <a:t>10</a:t>
            </a:fld>
            <a:endParaRPr lang="en-US"/>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p>
            <a:fld id="{E6A9AAD9-5FE4-496B-8C5A-4C5CB1E3ACBE}" type="slidenum">
              <a:rPr lang="en-US"/>
              <a:pPr/>
              <a:t>11</a:t>
            </a:fld>
            <a:endParaRPr lang="en-US"/>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p>
            <a:fld id="{BFE7255F-C01A-420A-89E0-C3554D07E16B}" type="slidenum">
              <a:rPr lang="en-US"/>
              <a:pPr/>
              <a:t>12</a:t>
            </a:fld>
            <a:endParaRPr lang="en-US"/>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fld id="{28930BF7-5F47-4B87-8FE1-43F7F356DB63}" type="slidenum">
              <a:rPr lang="en-US"/>
              <a:pPr/>
              <a:t>13</a:t>
            </a:fld>
            <a:endParaRPr lang="en-US"/>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fld id="{015B48F8-1225-424B-8D75-CCEE3F6F1114}" type="slidenum">
              <a:rPr lang="en-US"/>
              <a:pPr/>
              <a:t>14</a:t>
            </a:fld>
            <a:endParaRPr lang="en-US"/>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p:spPr>
        <p:txBody>
          <a:bodyPr/>
          <a:lstStyle/>
          <a:p>
            <a:fld id="{17E29057-DE06-4B5B-84B6-7729AFB600C9}" type="slidenum">
              <a:rPr lang="en-US"/>
              <a:pPr/>
              <a:t>15</a:t>
            </a:fld>
            <a:endParaRPr lang="en-US"/>
          </a:p>
        </p:txBody>
      </p:sp>
      <p:sp>
        <p:nvSpPr>
          <p:cNvPr id="35843" name="Rectangle 2"/>
          <p:cNvSpPr>
            <a:spLocks noGrp="1" noRot="1" noChangeAspect="1" noChangeArrowheads="1" noTextEdit="1"/>
          </p:cNvSpPr>
          <p:nvPr>
            <p:ph type="sldImg"/>
          </p:nvPr>
        </p:nvSpPr>
        <p:spPr>
          <a:ln/>
        </p:spPr>
      </p:sp>
      <p:sp>
        <p:nvSpPr>
          <p:cNvPr id="3584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p:spPr>
        <p:txBody>
          <a:bodyPr/>
          <a:lstStyle/>
          <a:p>
            <a:fld id="{AC33739F-801C-43CA-996E-5E24474C911C}" type="slidenum">
              <a:rPr lang="en-US"/>
              <a:pPr/>
              <a:t>16</a:t>
            </a:fld>
            <a:endParaRPr lang="en-US"/>
          </a:p>
        </p:txBody>
      </p:sp>
      <p:sp>
        <p:nvSpPr>
          <p:cNvPr id="36867" name="Rectangle 2"/>
          <p:cNvSpPr>
            <a:spLocks noGrp="1" noRot="1" noChangeAspect="1" noChangeArrowheads="1" noTextEdit="1"/>
          </p:cNvSpPr>
          <p:nvPr>
            <p:ph type="sldImg"/>
          </p:nvPr>
        </p:nvSpPr>
        <p:spPr>
          <a:ln/>
        </p:spPr>
      </p:sp>
      <p:sp>
        <p:nvSpPr>
          <p:cNvPr id="3686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p>
            <a:fld id="{863E3446-EA43-49F2-903A-4545DE6FEE28}" type="slidenum">
              <a:rPr lang="en-US"/>
              <a:pPr/>
              <a:t>17</a:t>
            </a:fld>
            <a:endParaRPr lang="en-US"/>
          </a:p>
        </p:txBody>
      </p:sp>
      <p:sp>
        <p:nvSpPr>
          <p:cNvPr id="37891" name="Rectangle 2"/>
          <p:cNvSpPr>
            <a:spLocks noGrp="1" noRot="1" noChangeAspect="1" noChangeArrowheads="1" noTextEdit="1"/>
          </p:cNvSpPr>
          <p:nvPr>
            <p:ph type="sldImg"/>
          </p:nvPr>
        </p:nvSpPr>
        <p:spPr>
          <a:ln/>
        </p:spPr>
      </p:sp>
      <p:sp>
        <p:nvSpPr>
          <p:cNvPr id="3789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p>
            <a:fld id="{9EE6260B-6879-463F-A7DE-EADB027249F7}" type="slidenum">
              <a:rPr lang="en-US"/>
              <a:pPr/>
              <a:t>18</a:t>
            </a:fld>
            <a:endParaRPr lang="en-US"/>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4A10EA3A-3CD7-48B6-AA33-246BD9DCD587}" type="slidenum">
              <a:rPr lang="en-US"/>
              <a:pPr/>
              <a:t>19</a:t>
            </a:fld>
            <a:endParaRPr lang="en-US"/>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BCF5B64F-307D-4038-8367-78AA7847D9E4}" type="slidenum">
              <a:rPr lang="en-US"/>
              <a:pPr/>
              <a:t>2</a:t>
            </a:fld>
            <a:endParaRPr lang="en-US"/>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EBAAEEC3-5672-43AB-A815-643DAE29661E}" type="slidenum">
              <a:rPr lang="en-US"/>
              <a:pPr/>
              <a:t>20</a:t>
            </a:fld>
            <a:endParaRPr lang="en-US"/>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EBAAEEC3-5672-43AB-A815-643DAE29661E}" type="slidenum">
              <a:rPr lang="en-US"/>
              <a:pPr/>
              <a:t>21</a:t>
            </a:fld>
            <a:endParaRPr lang="en-US"/>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EBAAEEC3-5672-43AB-A815-643DAE29661E}" type="slidenum">
              <a:rPr lang="en-US"/>
              <a:pPr/>
              <a:t>22</a:t>
            </a:fld>
            <a:endParaRPr lang="en-US"/>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BCF5B64F-307D-4038-8367-78AA7847D9E4}" type="slidenum">
              <a:rPr lang="en-US"/>
              <a:pPr/>
              <a:t>23</a:t>
            </a:fld>
            <a:endParaRPr lang="en-US"/>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07B1F74-ADF1-48E1-A84A-ADFCAB30C7B5}" type="slidenum">
              <a:rPr lang="en-US"/>
              <a:pPr/>
              <a:t>24</a:t>
            </a:fld>
            <a:endParaRPr lang="en-US"/>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07B1F74-ADF1-48E1-A84A-ADFCAB30C7B5}" type="slidenum">
              <a:rPr lang="en-US"/>
              <a:pPr/>
              <a:t>25</a:t>
            </a:fld>
            <a:endParaRPr lang="en-US"/>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07B1F74-ADF1-48E1-A84A-ADFCAB30C7B5}" type="slidenum">
              <a:rPr lang="en-US"/>
              <a:pPr/>
              <a:t>26</a:t>
            </a:fld>
            <a:endParaRPr lang="en-US"/>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07B1F74-ADF1-48E1-A84A-ADFCAB30C7B5}" type="slidenum">
              <a:rPr lang="en-US"/>
              <a:pPr/>
              <a:t>27</a:t>
            </a:fld>
            <a:endParaRPr lang="en-US"/>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07B1F74-ADF1-48E1-A84A-ADFCAB30C7B5}" type="slidenum">
              <a:rPr lang="en-US"/>
              <a:pPr/>
              <a:t>28</a:t>
            </a:fld>
            <a:endParaRPr lang="en-US"/>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07B1F74-ADF1-48E1-A84A-ADFCAB30C7B5}" type="slidenum">
              <a:rPr lang="en-US"/>
              <a:pPr/>
              <a:t>29</a:t>
            </a:fld>
            <a:endParaRPr lang="en-US"/>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07B1F74-ADF1-48E1-A84A-ADFCAB30C7B5}" type="slidenum">
              <a:rPr lang="en-US"/>
              <a:pPr/>
              <a:t>3</a:t>
            </a:fld>
            <a:endParaRPr lang="en-US"/>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07B1F74-ADF1-48E1-A84A-ADFCAB30C7B5}" type="slidenum">
              <a:rPr lang="en-US"/>
              <a:pPr/>
              <a:t>30</a:t>
            </a:fld>
            <a:endParaRPr lang="en-US"/>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07B1F74-ADF1-48E1-A84A-ADFCAB30C7B5}" type="slidenum">
              <a:rPr lang="en-US"/>
              <a:pPr/>
              <a:t>31</a:t>
            </a:fld>
            <a:endParaRPr lang="en-US"/>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07B1F74-ADF1-48E1-A84A-ADFCAB30C7B5}" type="slidenum">
              <a:rPr lang="en-US"/>
              <a:pPr/>
              <a:t>32</a:t>
            </a:fld>
            <a:endParaRPr lang="en-US"/>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07B1F74-ADF1-48E1-A84A-ADFCAB30C7B5}" type="slidenum">
              <a:rPr lang="en-US"/>
              <a:pPr/>
              <a:t>33</a:t>
            </a:fld>
            <a:endParaRPr lang="en-US"/>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07B1F74-ADF1-48E1-A84A-ADFCAB30C7B5}" type="slidenum">
              <a:rPr lang="en-US"/>
              <a:pPr/>
              <a:t>34</a:t>
            </a:fld>
            <a:endParaRPr lang="en-US"/>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07B1F74-ADF1-48E1-A84A-ADFCAB30C7B5}" type="slidenum">
              <a:rPr lang="en-US"/>
              <a:pPr/>
              <a:t>35</a:t>
            </a:fld>
            <a:endParaRPr lang="en-US"/>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07B1F74-ADF1-48E1-A84A-ADFCAB30C7B5}" type="slidenum">
              <a:rPr lang="en-US"/>
              <a:pPr/>
              <a:t>36</a:t>
            </a:fld>
            <a:endParaRPr lang="en-US"/>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07B1F74-ADF1-48E1-A84A-ADFCAB30C7B5}" type="slidenum">
              <a:rPr lang="en-US"/>
              <a:pPr/>
              <a:t>37</a:t>
            </a:fld>
            <a:endParaRPr lang="en-US"/>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07B1F74-ADF1-48E1-A84A-ADFCAB30C7B5}" type="slidenum">
              <a:rPr lang="en-US"/>
              <a:pPr/>
              <a:t>38</a:t>
            </a:fld>
            <a:endParaRPr lang="en-US"/>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07B1F74-ADF1-48E1-A84A-ADFCAB30C7B5}" type="slidenum">
              <a:rPr lang="en-US"/>
              <a:pPr/>
              <a:t>39</a:t>
            </a:fld>
            <a:endParaRPr lang="en-US"/>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p>
            <a:fld id="{BD80DA92-3CDE-46A0-AF9E-DCF6E2256F54}" type="slidenum">
              <a:rPr lang="en-US"/>
              <a:pPr/>
              <a:t>4</a:t>
            </a:fld>
            <a:endParaRPr lang="en-US"/>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07B1F74-ADF1-48E1-A84A-ADFCAB30C7B5}" type="slidenum">
              <a:rPr lang="en-US"/>
              <a:pPr/>
              <a:t>40</a:t>
            </a:fld>
            <a:endParaRPr lang="en-US"/>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07B1F74-ADF1-48E1-A84A-ADFCAB30C7B5}" type="slidenum">
              <a:rPr lang="en-US"/>
              <a:pPr/>
              <a:t>41</a:t>
            </a:fld>
            <a:endParaRPr lang="en-US"/>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07B1F74-ADF1-48E1-A84A-ADFCAB30C7B5}" type="slidenum">
              <a:rPr lang="en-US"/>
              <a:pPr/>
              <a:t>42</a:t>
            </a:fld>
            <a:endParaRPr lang="en-US"/>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07B1F74-ADF1-48E1-A84A-ADFCAB30C7B5}" type="slidenum">
              <a:rPr lang="en-US"/>
              <a:pPr/>
              <a:t>43</a:t>
            </a:fld>
            <a:endParaRPr lang="en-US"/>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p>
            <a:fld id="{F916E16B-50F1-4C93-942B-8D5C9FB4777D}" type="slidenum">
              <a:rPr lang="en-US"/>
              <a:pPr/>
              <a:t>5</a:t>
            </a:fld>
            <a:endParaRPr lang="en-US"/>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p>
            <a:fld id="{57C9CE60-C53A-4680-B676-9CDBDD04213E}" type="slidenum">
              <a:rPr lang="en-US"/>
              <a:pPr/>
              <a:t>6</a:t>
            </a:fld>
            <a:endParaRPr lang="en-US"/>
          </a:p>
        </p:txBody>
      </p:sp>
      <p:sp>
        <p:nvSpPr>
          <p:cNvPr id="26627" name="Rectangle 2"/>
          <p:cNvSpPr>
            <a:spLocks noGrp="1" noRot="1" noChangeAspect="1" noChangeArrowheads="1" noTextEdit="1"/>
          </p:cNvSpPr>
          <p:nvPr>
            <p:ph type="sldImg"/>
          </p:nvPr>
        </p:nvSpPr>
        <p:spPr>
          <a:ln/>
        </p:spPr>
      </p:sp>
      <p:sp>
        <p:nvSpPr>
          <p:cNvPr id="26628"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p>
            <a:fld id="{A012E46A-9C28-4F5D-9B6B-DF4CED3A2788}" type="slidenum">
              <a:rPr lang="en-US"/>
              <a:pPr/>
              <a:t>7</a:t>
            </a:fld>
            <a:endParaRPr lang="en-US"/>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9A6AF04C-133B-4A8C-B2D4-2BF259C69C02}" type="slidenum">
              <a:rPr lang="en-US"/>
              <a:pPr/>
              <a:t>8</a:t>
            </a:fld>
            <a:endParaRPr lang="en-US"/>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p:spPr>
        <p:txBody>
          <a:bodyPr/>
          <a:lstStyle/>
          <a:p>
            <a:fld id="{C1FBADC5-C8AF-4F80-940B-72C0E2A7F0D2}" type="slidenum">
              <a:rPr lang="en-US"/>
              <a:pPr/>
              <a:t>9</a:t>
            </a:fld>
            <a:endParaRPr lang="en-US"/>
          </a:p>
        </p:txBody>
      </p:sp>
      <p:sp>
        <p:nvSpPr>
          <p:cNvPr id="29699" name="Rectangle 2"/>
          <p:cNvSpPr>
            <a:spLocks noGrp="1" noRot="1" noChangeAspect="1" noChangeArrowheads="1" noTextEdit="1"/>
          </p:cNvSpPr>
          <p:nvPr>
            <p:ph type="sldImg"/>
          </p:nvPr>
        </p:nvSpPr>
        <p:spPr>
          <a:ln/>
        </p:spPr>
      </p:sp>
      <p:sp>
        <p:nvSpPr>
          <p:cNvPr id="2970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2.wav"/></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1.wav"/></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2.wav"/></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3.wav"/></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4.wav"/></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5.wav"/></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6.wav"/></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7.wav"/></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8.wav"/></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9.wav"/></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0.wav"/></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AF7A23A-D00C-4059-B791-45140CB160AD}" type="slidenum">
              <a:rPr lang="en-US"/>
              <a:pPr>
                <a:defRPr/>
              </a:pPr>
              <a:t>‹#›</a:t>
            </a:fld>
            <a:endParaRPr lang="en-US"/>
          </a:p>
        </p:txBody>
      </p:sp>
    </p:spTree>
  </p:cSld>
  <p:clrMapOvr>
    <a:masterClrMapping/>
  </p:clrMapOvr>
  <p:transition advTm="20000">
    <p:sndAc>
      <p:stSnd>
        <p:snd r:embed="rId1" name="wind.wav"/>
      </p:stSnd>
    </p:sndAc>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F3F63C1-D66D-4098-A58C-94385BDF8171}" type="slidenum">
              <a:rPr lang="en-US"/>
              <a:pPr>
                <a:defRPr/>
              </a:pPr>
              <a:t>‹#›</a:t>
            </a:fld>
            <a:endParaRPr lang="en-US"/>
          </a:p>
        </p:txBody>
      </p:sp>
    </p:spTree>
  </p:cSld>
  <p:clrMapOvr>
    <a:masterClrMapping/>
  </p:clrMapOvr>
  <p:transition advTm="20000">
    <p:sndAc>
      <p:stSnd>
        <p:snd r:embed="rId1" name="wind.wav"/>
      </p:stSnd>
    </p:sndAc>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0038C67-4C46-4D15-8FA8-6ECEABB6A41A}" type="slidenum">
              <a:rPr lang="en-US"/>
              <a:pPr>
                <a:defRPr/>
              </a:pPr>
              <a:t>‹#›</a:t>
            </a:fld>
            <a:endParaRPr lang="en-US"/>
          </a:p>
        </p:txBody>
      </p:sp>
    </p:spTree>
  </p:cSld>
  <p:clrMapOvr>
    <a:masterClrMapping/>
  </p:clrMapOvr>
  <p:transition advTm="20000">
    <p:sndAc>
      <p:stSnd>
        <p:snd r:embed="rId1" name="wind.wav"/>
      </p:stSnd>
    </p:sndAc>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A5DE4A0-D115-4A8E-A5B6-23C7DF795421}" type="slidenum">
              <a:rPr lang="en-US"/>
              <a:pPr>
                <a:defRPr/>
              </a:pPr>
              <a:t>‹#›</a:t>
            </a:fld>
            <a:endParaRPr lang="en-US"/>
          </a:p>
        </p:txBody>
      </p:sp>
    </p:spTree>
  </p:cSld>
  <p:clrMapOvr>
    <a:masterClrMapping/>
  </p:clrMapOvr>
  <p:transition advTm="20000">
    <p:sndAc>
      <p:stSnd>
        <p:snd r:embed="rId1" name="wind.wav"/>
      </p:stSnd>
    </p:sndAc>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4F423A9-F718-4E43-872C-72E081C4512C}" type="slidenum">
              <a:rPr lang="en-US"/>
              <a:pPr>
                <a:defRPr/>
              </a:pPr>
              <a:t>‹#›</a:t>
            </a:fld>
            <a:endParaRPr lang="en-US"/>
          </a:p>
        </p:txBody>
      </p:sp>
    </p:spTree>
  </p:cSld>
  <p:clrMapOvr>
    <a:masterClrMapping/>
  </p:clrMapOvr>
  <p:transition advTm="20000">
    <p:sndAc>
      <p:stSnd>
        <p:snd r:embed="rId1" name="wind.wav"/>
      </p:stSnd>
    </p:sndAc>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FE701821-B945-4518-8BA9-9E3B9B68A7A9}" type="slidenum">
              <a:rPr lang="en-US"/>
              <a:pPr>
                <a:defRPr/>
              </a:pPr>
              <a:t>‹#›</a:t>
            </a:fld>
            <a:endParaRPr lang="en-US"/>
          </a:p>
        </p:txBody>
      </p:sp>
    </p:spTree>
  </p:cSld>
  <p:clrMapOvr>
    <a:masterClrMapping/>
  </p:clrMapOvr>
  <p:transition advTm="20000">
    <p:sndAc>
      <p:stSnd>
        <p:snd r:embed="rId1" name="wind.wav"/>
      </p:stSnd>
    </p:sndAc>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8885D09A-938E-4E4A-8E63-0C580D7FEA35}" type="slidenum">
              <a:rPr lang="en-US"/>
              <a:pPr>
                <a:defRPr/>
              </a:pPr>
              <a:t>‹#›</a:t>
            </a:fld>
            <a:endParaRPr lang="en-US"/>
          </a:p>
        </p:txBody>
      </p:sp>
    </p:spTree>
  </p:cSld>
  <p:clrMapOvr>
    <a:masterClrMapping/>
  </p:clrMapOvr>
  <p:transition advTm="20000">
    <p:sndAc>
      <p:stSnd>
        <p:snd r:embed="rId1" name="wind.wav"/>
      </p:stSnd>
    </p:sndAc>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D0702E4D-25E7-407E-A838-1DB4BD6A256B}" type="slidenum">
              <a:rPr lang="en-US"/>
              <a:pPr>
                <a:defRPr/>
              </a:pPr>
              <a:t>‹#›</a:t>
            </a:fld>
            <a:endParaRPr lang="en-US"/>
          </a:p>
        </p:txBody>
      </p:sp>
    </p:spTree>
  </p:cSld>
  <p:clrMapOvr>
    <a:masterClrMapping/>
  </p:clrMapOvr>
  <p:transition advTm="20000">
    <p:sndAc>
      <p:stSnd>
        <p:snd r:embed="rId1" name="wind.wav"/>
      </p:stSnd>
    </p:sndAc>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536A0CFE-A060-459F-A332-9E314C1EDFDA}" type="slidenum">
              <a:rPr lang="en-US"/>
              <a:pPr>
                <a:defRPr/>
              </a:pPr>
              <a:t>‹#›</a:t>
            </a:fld>
            <a:endParaRPr lang="en-US"/>
          </a:p>
        </p:txBody>
      </p:sp>
    </p:spTree>
  </p:cSld>
  <p:clrMapOvr>
    <a:masterClrMapping/>
  </p:clrMapOvr>
  <p:transition advTm="20000">
    <p:sndAc>
      <p:stSnd>
        <p:snd r:embed="rId1" name="wind.wav"/>
      </p:stSnd>
    </p:sndAc>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9B4B23F-9519-4A27-8CAD-4F7B5DFDD7EA}" type="slidenum">
              <a:rPr lang="en-US"/>
              <a:pPr>
                <a:defRPr/>
              </a:pPr>
              <a:t>‹#›</a:t>
            </a:fld>
            <a:endParaRPr lang="en-US"/>
          </a:p>
        </p:txBody>
      </p:sp>
    </p:spTree>
  </p:cSld>
  <p:clrMapOvr>
    <a:masterClrMapping/>
  </p:clrMapOvr>
  <p:transition advTm="20000">
    <p:sndAc>
      <p:stSnd>
        <p:snd r:embed="rId1" name="wind.wav"/>
      </p:stSnd>
    </p:sndAc>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D15EFAA-F470-469F-B74E-E102506394F8}" type="slidenum">
              <a:rPr lang="en-US"/>
              <a:pPr>
                <a:defRPr/>
              </a:pPr>
              <a:t>‹#›</a:t>
            </a:fld>
            <a:endParaRPr lang="en-US"/>
          </a:p>
        </p:txBody>
      </p:sp>
    </p:spTree>
  </p:cSld>
  <p:clrMapOvr>
    <a:masterClrMapping/>
  </p:clrMapOvr>
  <p:transition advTm="20000">
    <p:sndAc>
      <p:stSnd>
        <p:snd r:embed="rId1" name="wind.wav"/>
      </p:stSnd>
    </p:sndAc>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audio" Target="../media/audio1.wav"/><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5E9EFF"/>
            </a:gs>
            <a:gs pos="20000">
              <a:srgbClr val="85C2FF"/>
            </a:gs>
            <a:gs pos="35001">
              <a:srgbClr val="C4D6EB"/>
            </a:gs>
            <a:gs pos="50000">
              <a:srgbClr val="FFEBFA"/>
            </a:gs>
            <a:gs pos="64999">
              <a:srgbClr val="C4D6EB"/>
            </a:gs>
            <a:gs pos="80000">
              <a:srgbClr val="85C2FF"/>
            </a:gs>
            <a:gs pos="100000">
              <a:srgbClr val="5E9EFF"/>
            </a:gs>
          </a:gsLst>
          <a:lin ang="54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smtClean="0"/>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smtClean="0"/>
            </a:lvl1pPr>
          </a:lstStyle>
          <a:p>
            <a:pPr>
              <a:defRPr/>
            </a:pPr>
            <a:fld id="{091A8C39-7427-4D56-9CC3-0DE636106E3E}" type="slidenum">
              <a:rPr lang="en-US"/>
              <a:pPr>
                <a:defRPr/>
              </a:pPr>
              <a:t>‹#›</a:t>
            </a:fld>
            <a:endParaRPr lang="en-US"/>
          </a:p>
        </p:txBody>
      </p:sp>
    </p:spTree>
  </p:cSld>
  <p:clrMap bg1="dk2" tx1="lt1" bg2="dk1"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advTm="20000">
    <p:sndAc>
      <p:stSnd>
        <p:snd r:embed="rId13" name="wind.wav"/>
      </p:stSnd>
    </p:sndAc>
  </p:transition>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audio" Target="../media/audio10.wav"/><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audio" Target="../media/audio13.wav"/><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1.jpeg"/></Relationships>
</file>

<file path=ppt/slides/_rels/slide21.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6.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audio" Target="../media/audio5.wav"/><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5">
            <a:lumMod val="40000"/>
            <a:lumOff val="60000"/>
          </a:schemeClr>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5800" y="2590800"/>
            <a:ext cx="7772400" cy="1470025"/>
          </a:xfrm>
        </p:spPr>
        <p:txBody>
          <a:bodyPr/>
          <a:lstStyle/>
          <a:p>
            <a:pPr eaLnBrk="1" hangingPunct="1"/>
            <a:r>
              <a:rPr lang="en-US" sz="9600" dirty="0" smtClean="0">
                <a:solidFill>
                  <a:schemeClr val="bg1">
                    <a:lumMod val="75000"/>
                  </a:schemeClr>
                </a:solidFill>
                <a:latin typeface="Artistamp Medium" pitchFamily="2" charset="0"/>
              </a:rPr>
              <a:t>20 Questions</a:t>
            </a:r>
            <a:r>
              <a:rPr lang="en-US" sz="9600" dirty="0" smtClean="0">
                <a:latin typeface="NAILED" pitchFamily="2" charset="0"/>
              </a:rPr>
              <a:t/>
            </a:r>
            <a:br>
              <a:rPr lang="en-US" sz="9600" dirty="0" smtClean="0">
                <a:latin typeface="NAILED" pitchFamily="2" charset="0"/>
              </a:rPr>
            </a:br>
            <a:endParaRPr lang="en-US" sz="4000" dirty="0" smtClean="0"/>
          </a:p>
        </p:txBody>
      </p:sp>
      <p:sp>
        <p:nvSpPr>
          <p:cNvPr id="3" name="Diamond 2"/>
          <p:cNvSpPr/>
          <p:nvPr/>
        </p:nvSpPr>
        <p:spPr>
          <a:xfrm>
            <a:off x="3505200" y="3962400"/>
            <a:ext cx="2286000" cy="19812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4800" dirty="0" smtClean="0">
                <a:latin typeface="A.C.M.E. Secret Agent" pitchFamily="34" charset="0"/>
              </a:rPr>
              <a:t>#5</a:t>
            </a:r>
            <a:endParaRPr lang="en-US" sz="4800" dirty="0">
              <a:latin typeface="A.C.M.E. Secret Agent" pitchFamily="34" charset="0"/>
            </a:endParaRPr>
          </a:p>
        </p:txBody>
      </p:sp>
    </p:spTree>
  </p:cSld>
  <p:clrMapOvr>
    <a:masterClrMapping/>
  </p:clrMapOvr>
  <p:transition advTm="20000">
    <p:sndAc>
      <p:stSnd>
        <p:snd r:embed="rId3" name="wind.wav"/>
      </p:stSnd>
    </p:sndAc>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1"/>
            </a:gs>
            <a:gs pos="20000">
              <a:schemeClr val="accent4">
                <a:lumMod val="40000"/>
                <a:lumOff val="60000"/>
              </a:schemeClr>
            </a:gs>
            <a:gs pos="35001">
              <a:schemeClr val="accent5">
                <a:lumMod val="20000"/>
                <a:lumOff val="80000"/>
              </a:schemeClr>
            </a:gs>
            <a:gs pos="50000">
              <a:schemeClr val="accent1">
                <a:lumMod val="40000"/>
                <a:lumOff val="60000"/>
              </a:schemeClr>
            </a:gs>
            <a:gs pos="64999">
              <a:schemeClr val="accent3">
                <a:lumMod val="20000"/>
                <a:lumOff val="80000"/>
              </a:schemeClr>
            </a:gs>
            <a:gs pos="80000">
              <a:schemeClr val="accent4">
                <a:lumMod val="40000"/>
                <a:lumOff val="60000"/>
              </a:schemeClr>
            </a:gs>
            <a:gs pos="100000">
              <a:schemeClr val="accent4"/>
            </a:gs>
          </a:gsLst>
          <a:lin ang="5400000" scaled="1"/>
        </a:gra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685800" y="1219200"/>
            <a:ext cx="7848600" cy="4495800"/>
          </a:xfrm>
        </p:spPr>
        <p:txBody>
          <a:bodyPr/>
          <a:lstStyle/>
          <a:p>
            <a:pPr eaLnBrk="1" hangingPunct="1"/>
            <a:r>
              <a:rPr lang="en-US" sz="7200" dirty="0" smtClean="0">
                <a:solidFill>
                  <a:srgbClr val="000000"/>
                </a:solidFill>
              </a:rPr>
              <a:t>What was the last name of flight pioneers Orville and Wilbur?</a:t>
            </a:r>
          </a:p>
        </p:txBody>
      </p:sp>
      <p:sp>
        <p:nvSpPr>
          <p:cNvPr id="3" name="Diamond 2"/>
          <p:cNvSpPr/>
          <p:nvPr/>
        </p:nvSpPr>
        <p:spPr>
          <a:xfrm>
            <a:off x="152400" y="152400"/>
            <a:ext cx="1371600" cy="1143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400" dirty="0" smtClean="0">
                <a:latin typeface="A.C.M.E. Secret Agent" pitchFamily="34" charset="0"/>
              </a:rPr>
              <a:t>8</a:t>
            </a:r>
            <a:endParaRPr lang="en-US" sz="2400" dirty="0">
              <a:latin typeface="A.C.M.E. Secret Agent" pitchFamily="34" charset="0"/>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3" name="wind.wav"/>
      </p:stSnd>
    </p:sndAc>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1"/>
            </a:gs>
            <a:gs pos="20000">
              <a:schemeClr val="accent4">
                <a:lumMod val="40000"/>
                <a:lumOff val="60000"/>
              </a:schemeClr>
            </a:gs>
            <a:gs pos="35001">
              <a:schemeClr val="accent5">
                <a:lumMod val="20000"/>
                <a:lumOff val="80000"/>
              </a:schemeClr>
            </a:gs>
            <a:gs pos="50000">
              <a:schemeClr val="accent1">
                <a:lumMod val="40000"/>
                <a:lumOff val="60000"/>
              </a:schemeClr>
            </a:gs>
            <a:gs pos="64999">
              <a:schemeClr val="accent3">
                <a:lumMod val="20000"/>
                <a:lumOff val="80000"/>
              </a:schemeClr>
            </a:gs>
            <a:gs pos="80000">
              <a:schemeClr val="accent4">
                <a:lumMod val="40000"/>
                <a:lumOff val="60000"/>
              </a:schemeClr>
            </a:gs>
            <a:gs pos="100000">
              <a:schemeClr val="accent4"/>
            </a:gs>
          </a:gsLst>
          <a:lin ang="5400000" scaled="1"/>
        </a:gra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685800" y="1371600"/>
            <a:ext cx="7848600" cy="4495800"/>
          </a:xfrm>
        </p:spPr>
        <p:txBody>
          <a:bodyPr/>
          <a:lstStyle/>
          <a:p>
            <a:pPr eaLnBrk="1" hangingPunct="1"/>
            <a:r>
              <a:rPr lang="en-US" sz="5400" dirty="0" smtClean="0">
                <a:solidFill>
                  <a:srgbClr val="000000"/>
                </a:solidFill>
              </a:rPr>
              <a:t>What is the name of the famous group of pioneers that starved to death (and resorted to cannibalism) in the Sierra mountains?</a:t>
            </a:r>
          </a:p>
        </p:txBody>
      </p:sp>
      <p:sp>
        <p:nvSpPr>
          <p:cNvPr id="3" name="Diamond 2"/>
          <p:cNvSpPr/>
          <p:nvPr/>
        </p:nvSpPr>
        <p:spPr>
          <a:xfrm>
            <a:off x="152400" y="152400"/>
            <a:ext cx="1371600" cy="1143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400" dirty="0" smtClean="0">
                <a:latin typeface="A.C.M.E. Secret Agent" pitchFamily="34" charset="0"/>
              </a:rPr>
              <a:t>9</a:t>
            </a:r>
            <a:endParaRPr lang="en-US" sz="2400" dirty="0">
              <a:latin typeface="A.C.M.E. Secret Agent" pitchFamily="34" charset="0"/>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3" name="wind.wav"/>
      </p:stSnd>
    </p:sndAc>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1"/>
            </a:gs>
            <a:gs pos="20000">
              <a:schemeClr val="accent4">
                <a:lumMod val="40000"/>
                <a:lumOff val="60000"/>
              </a:schemeClr>
            </a:gs>
            <a:gs pos="35001">
              <a:schemeClr val="accent5">
                <a:lumMod val="20000"/>
                <a:lumOff val="80000"/>
              </a:schemeClr>
            </a:gs>
            <a:gs pos="50000">
              <a:schemeClr val="accent1">
                <a:lumMod val="40000"/>
                <a:lumOff val="60000"/>
              </a:schemeClr>
            </a:gs>
            <a:gs pos="64999">
              <a:schemeClr val="accent3">
                <a:lumMod val="20000"/>
                <a:lumOff val="80000"/>
              </a:schemeClr>
            </a:gs>
            <a:gs pos="80000">
              <a:schemeClr val="accent4">
                <a:lumMod val="40000"/>
                <a:lumOff val="60000"/>
              </a:schemeClr>
            </a:gs>
            <a:gs pos="100000">
              <a:schemeClr val="accent4"/>
            </a:gs>
          </a:gsLst>
          <a:lin ang="5400000" scaled="1"/>
        </a:gra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838200" y="609600"/>
            <a:ext cx="7467600" cy="5638800"/>
          </a:xfrm>
        </p:spPr>
        <p:txBody>
          <a:bodyPr/>
          <a:lstStyle/>
          <a:p>
            <a:pPr eaLnBrk="1" hangingPunct="1"/>
            <a:r>
              <a:rPr lang="en-US" sz="6600" dirty="0" smtClean="0">
                <a:solidFill>
                  <a:srgbClr val="000000"/>
                </a:solidFill>
              </a:rPr>
              <a:t>In X-Men, what is Wolverine’s real name?</a:t>
            </a:r>
          </a:p>
        </p:txBody>
      </p:sp>
      <p:sp>
        <p:nvSpPr>
          <p:cNvPr id="3" name="Diamond 2"/>
          <p:cNvSpPr/>
          <p:nvPr/>
        </p:nvSpPr>
        <p:spPr>
          <a:xfrm>
            <a:off x="152400" y="152400"/>
            <a:ext cx="1371600" cy="1143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400" dirty="0" smtClean="0">
                <a:latin typeface="A.C.M.E. Secret Agent" pitchFamily="34" charset="0"/>
              </a:rPr>
              <a:t>10</a:t>
            </a:r>
            <a:endParaRPr lang="en-US" sz="2400" dirty="0">
              <a:latin typeface="A.C.M.E. Secret Agent" pitchFamily="34" charset="0"/>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3" name="wind.wav"/>
      </p:stSnd>
    </p:sndAc>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1"/>
            </a:gs>
            <a:gs pos="20000">
              <a:schemeClr val="accent4">
                <a:lumMod val="40000"/>
                <a:lumOff val="60000"/>
              </a:schemeClr>
            </a:gs>
            <a:gs pos="35001">
              <a:schemeClr val="accent5">
                <a:lumMod val="20000"/>
                <a:lumOff val="80000"/>
              </a:schemeClr>
            </a:gs>
            <a:gs pos="50000">
              <a:schemeClr val="accent1">
                <a:lumMod val="40000"/>
                <a:lumOff val="60000"/>
              </a:schemeClr>
            </a:gs>
            <a:gs pos="64999">
              <a:schemeClr val="accent3">
                <a:lumMod val="20000"/>
                <a:lumOff val="80000"/>
              </a:schemeClr>
            </a:gs>
            <a:gs pos="80000">
              <a:schemeClr val="accent4">
                <a:lumMod val="40000"/>
                <a:lumOff val="60000"/>
              </a:schemeClr>
            </a:gs>
            <a:gs pos="100000">
              <a:schemeClr val="accent4"/>
            </a:gs>
          </a:gsLst>
          <a:lin ang="5400000" scaled="1"/>
        </a:gra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685800" y="1371600"/>
            <a:ext cx="7848600" cy="4495800"/>
          </a:xfrm>
        </p:spPr>
        <p:txBody>
          <a:bodyPr/>
          <a:lstStyle/>
          <a:p>
            <a:pPr marL="609600" indent="-609600" eaLnBrk="1" hangingPunct="1"/>
            <a:r>
              <a:rPr lang="en-US" sz="5400" dirty="0" smtClean="0">
                <a:solidFill>
                  <a:srgbClr val="000000"/>
                </a:solidFill>
              </a:rPr>
              <a:t>What is this quote from?</a:t>
            </a:r>
            <a:br>
              <a:rPr lang="en-US" sz="5400" dirty="0" smtClean="0">
                <a:solidFill>
                  <a:srgbClr val="000000"/>
                </a:solidFill>
              </a:rPr>
            </a:br>
            <a:r>
              <a:rPr lang="en-US" sz="5400" dirty="0" smtClean="0">
                <a:solidFill>
                  <a:srgbClr val="000000"/>
                </a:solidFill>
              </a:rPr>
              <a:t>“And so the lion fell in love with the lamb.”</a:t>
            </a:r>
            <a:br>
              <a:rPr lang="en-US" sz="5400" dirty="0" smtClean="0">
                <a:solidFill>
                  <a:srgbClr val="000000"/>
                </a:solidFill>
              </a:rPr>
            </a:br>
            <a:r>
              <a:rPr lang="en-US" sz="5400" dirty="0" smtClean="0">
                <a:solidFill>
                  <a:srgbClr val="000000"/>
                </a:solidFill>
              </a:rPr>
              <a:t>“What a stupid lamb.”</a:t>
            </a:r>
            <a:br>
              <a:rPr lang="en-US" sz="5400" dirty="0" smtClean="0">
                <a:solidFill>
                  <a:srgbClr val="000000"/>
                </a:solidFill>
              </a:rPr>
            </a:br>
            <a:r>
              <a:rPr lang="en-US" sz="5400" dirty="0" smtClean="0">
                <a:solidFill>
                  <a:srgbClr val="000000"/>
                </a:solidFill>
              </a:rPr>
              <a:t>“What a sick, masochistic lion.”</a:t>
            </a:r>
          </a:p>
        </p:txBody>
      </p:sp>
      <p:sp>
        <p:nvSpPr>
          <p:cNvPr id="3" name="Diamond 2"/>
          <p:cNvSpPr/>
          <p:nvPr/>
        </p:nvSpPr>
        <p:spPr>
          <a:xfrm>
            <a:off x="152400" y="152400"/>
            <a:ext cx="1371600" cy="1143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400" dirty="0" smtClean="0">
                <a:latin typeface="A.C.M.E. Secret Agent" pitchFamily="34" charset="0"/>
              </a:rPr>
              <a:t>11</a:t>
            </a:r>
            <a:endParaRPr lang="en-US" sz="2400" dirty="0">
              <a:latin typeface="A.C.M.E. Secret Agent" pitchFamily="34" charset="0"/>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3" name="wind.wav"/>
      </p:stSnd>
    </p:sndAc>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1"/>
            </a:gs>
            <a:gs pos="20000">
              <a:schemeClr val="accent4">
                <a:lumMod val="40000"/>
                <a:lumOff val="60000"/>
              </a:schemeClr>
            </a:gs>
            <a:gs pos="35001">
              <a:schemeClr val="accent5">
                <a:lumMod val="20000"/>
                <a:lumOff val="80000"/>
              </a:schemeClr>
            </a:gs>
            <a:gs pos="50000">
              <a:schemeClr val="accent1">
                <a:lumMod val="40000"/>
                <a:lumOff val="60000"/>
              </a:schemeClr>
            </a:gs>
            <a:gs pos="64999">
              <a:schemeClr val="accent3">
                <a:lumMod val="20000"/>
                <a:lumOff val="80000"/>
              </a:schemeClr>
            </a:gs>
            <a:gs pos="80000">
              <a:schemeClr val="accent4">
                <a:lumMod val="40000"/>
                <a:lumOff val="60000"/>
              </a:schemeClr>
            </a:gs>
            <a:gs pos="100000">
              <a:schemeClr val="accent4"/>
            </a:gs>
          </a:gsLst>
          <a:lin ang="5400000" scaled="1"/>
        </a:gra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685800" y="838200"/>
            <a:ext cx="7848600" cy="4495800"/>
          </a:xfrm>
        </p:spPr>
        <p:txBody>
          <a:bodyPr/>
          <a:lstStyle/>
          <a:p>
            <a:pPr eaLnBrk="1" hangingPunct="1"/>
            <a:r>
              <a:rPr lang="en-US" sz="8800" dirty="0" smtClean="0">
                <a:solidFill>
                  <a:srgbClr val="000000"/>
                </a:solidFill>
              </a:rPr>
              <a:t>Who is always hunting Bugs Bunny?</a:t>
            </a:r>
            <a:endParaRPr lang="en-US" sz="4000" dirty="0" smtClean="0">
              <a:solidFill>
                <a:srgbClr val="000000"/>
              </a:solidFill>
            </a:endParaRPr>
          </a:p>
        </p:txBody>
      </p:sp>
      <p:sp>
        <p:nvSpPr>
          <p:cNvPr id="3" name="Diamond 2"/>
          <p:cNvSpPr/>
          <p:nvPr/>
        </p:nvSpPr>
        <p:spPr>
          <a:xfrm>
            <a:off x="152400" y="152400"/>
            <a:ext cx="1371600" cy="1143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400" dirty="0" smtClean="0">
                <a:latin typeface="A.C.M.E. Secret Agent" pitchFamily="34" charset="0"/>
              </a:rPr>
              <a:t>12</a:t>
            </a:r>
            <a:endParaRPr lang="en-US" sz="2400" dirty="0">
              <a:latin typeface="A.C.M.E. Secret Agent" pitchFamily="34" charset="0"/>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3" name="wind.wav"/>
      </p:stSnd>
    </p:sndAc>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1"/>
            </a:gs>
            <a:gs pos="20000">
              <a:schemeClr val="accent4">
                <a:lumMod val="40000"/>
                <a:lumOff val="60000"/>
              </a:schemeClr>
            </a:gs>
            <a:gs pos="35001">
              <a:schemeClr val="accent5">
                <a:lumMod val="20000"/>
                <a:lumOff val="80000"/>
              </a:schemeClr>
            </a:gs>
            <a:gs pos="50000">
              <a:schemeClr val="accent1">
                <a:lumMod val="40000"/>
                <a:lumOff val="60000"/>
              </a:schemeClr>
            </a:gs>
            <a:gs pos="64999">
              <a:schemeClr val="accent3">
                <a:lumMod val="20000"/>
                <a:lumOff val="80000"/>
              </a:schemeClr>
            </a:gs>
            <a:gs pos="80000">
              <a:schemeClr val="accent4">
                <a:lumMod val="40000"/>
                <a:lumOff val="60000"/>
              </a:schemeClr>
            </a:gs>
            <a:gs pos="100000">
              <a:schemeClr val="accent4"/>
            </a:gs>
          </a:gsLst>
          <a:lin ang="5400000" scaled="1"/>
        </a:gra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685800" y="1295400"/>
            <a:ext cx="7848600" cy="4495800"/>
          </a:xfrm>
        </p:spPr>
        <p:txBody>
          <a:bodyPr/>
          <a:lstStyle/>
          <a:p>
            <a:pPr eaLnBrk="1" hangingPunct="1"/>
            <a:r>
              <a:rPr lang="en-US" sz="8800" dirty="0" smtClean="0">
                <a:solidFill>
                  <a:srgbClr val="000000"/>
                </a:solidFill>
              </a:rPr>
              <a:t>What part of the eye gives it color?</a:t>
            </a:r>
            <a:endParaRPr lang="en-US" sz="4000" dirty="0" smtClean="0">
              <a:solidFill>
                <a:srgbClr val="000000"/>
              </a:solidFill>
            </a:endParaRPr>
          </a:p>
        </p:txBody>
      </p:sp>
      <p:sp>
        <p:nvSpPr>
          <p:cNvPr id="3" name="Diamond 2"/>
          <p:cNvSpPr/>
          <p:nvPr/>
        </p:nvSpPr>
        <p:spPr>
          <a:xfrm>
            <a:off x="152400" y="152400"/>
            <a:ext cx="1371600" cy="1143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400" dirty="0" smtClean="0">
                <a:latin typeface="A.C.M.E. Secret Agent" pitchFamily="34" charset="0"/>
              </a:rPr>
              <a:t>13</a:t>
            </a:r>
            <a:endParaRPr lang="en-US" sz="2400" dirty="0">
              <a:latin typeface="A.C.M.E. Secret Agent" pitchFamily="34" charset="0"/>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3" name="wind.wav"/>
      </p:stSnd>
    </p:sndAc>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1"/>
            </a:gs>
            <a:gs pos="20000">
              <a:schemeClr val="accent4">
                <a:lumMod val="40000"/>
                <a:lumOff val="60000"/>
              </a:schemeClr>
            </a:gs>
            <a:gs pos="35001">
              <a:schemeClr val="accent5">
                <a:lumMod val="20000"/>
                <a:lumOff val="80000"/>
              </a:schemeClr>
            </a:gs>
            <a:gs pos="50000">
              <a:schemeClr val="accent1">
                <a:lumMod val="40000"/>
                <a:lumOff val="60000"/>
              </a:schemeClr>
            </a:gs>
            <a:gs pos="64999">
              <a:schemeClr val="accent3">
                <a:lumMod val="20000"/>
                <a:lumOff val="80000"/>
              </a:schemeClr>
            </a:gs>
            <a:gs pos="80000">
              <a:schemeClr val="accent4">
                <a:lumMod val="40000"/>
                <a:lumOff val="60000"/>
              </a:schemeClr>
            </a:gs>
            <a:gs pos="100000">
              <a:schemeClr val="accent4"/>
            </a:gs>
          </a:gsLst>
          <a:lin ang="5400000" scaled="1"/>
        </a:grad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685800" y="1371600"/>
            <a:ext cx="7848600" cy="4495800"/>
          </a:xfrm>
        </p:spPr>
        <p:txBody>
          <a:bodyPr/>
          <a:lstStyle/>
          <a:p>
            <a:pPr eaLnBrk="1" hangingPunct="1"/>
            <a:r>
              <a:rPr lang="en-US" sz="7200" dirty="0" smtClean="0">
                <a:solidFill>
                  <a:srgbClr val="000000"/>
                </a:solidFill>
              </a:rPr>
              <a:t>Border, Leicester, and </a:t>
            </a:r>
            <a:r>
              <a:rPr lang="en-US" sz="7200" dirty="0" err="1" smtClean="0">
                <a:solidFill>
                  <a:srgbClr val="000000"/>
                </a:solidFill>
              </a:rPr>
              <a:t>Corrie</a:t>
            </a:r>
            <a:r>
              <a:rPr lang="en-US" sz="7200" dirty="0" smtClean="0">
                <a:solidFill>
                  <a:srgbClr val="000000"/>
                </a:solidFill>
              </a:rPr>
              <a:t> dale are all breeds of what?</a:t>
            </a:r>
          </a:p>
        </p:txBody>
      </p:sp>
      <p:sp>
        <p:nvSpPr>
          <p:cNvPr id="3" name="Diamond 2"/>
          <p:cNvSpPr/>
          <p:nvPr/>
        </p:nvSpPr>
        <p:spPr>
          <a:xfrm>
            <a:off x="152400" y="152400"/>
            <a:ext cx="1371600" cy="1143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400" dirty="0" smtClean="0">
                <a:latin typeface="A.C.M.E. Secret Agent" pitchFamily="34" charset="0"/>
              </a:rPr>
              <a:t>14</a:t>
            </a:r>
            <a:endParaRPr lang="en-US" sz="2400" dirty="0">
              <a:latin typeface="A.C.M.E. Secret Agent" pitchFamily="34" charset="0"/>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3" name="wind.wav"/>
      </p:stSnd>
    </p:sndAc>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1"/>
            </a:gs>
            <a:gs pos="20000">
              <a:schemeClr val="accent4">
                <a:lumMod val="40000"/>
                <a:lumOff val="60000"/>
              </a:schemeClr>
            </a:gs>
            <a:gs pos="35001">
              <a:schemeClr val="accent5">
                <a:lumMod val="20000"/>
                <a:lumOff val="80000"/>
              </a:schemeClr>
            </a:gs>
            <a:gs pos="50000">
              <a:schemeClr val="accent1">
                <a:lumMod val="40000"/>
                <a:lumOff val="60000"/>
              </a:schemeClr>
            </a:gs>
            <a:gs pos="64999">
              <a:schemeClr val="accent3">
                <a:lumMod val="20000"/>
                <a:lumOff val="80000"/>
              </a:schemeClr>
            </a:gs>
            <a:gs pos="80000">
              <a:schemeClr val="accent4">
                <a:lumMod val="40000"/>
                <a:lumOff val="60000"/>
              </a:schemeClr>
            </a:gs>
            <a:gs pos="100000">
              <a:schemeClr val="accent4"/>
            </a:gs>
          </a:gsLst>
          <a:lin ang="5400000" scaled="1"/>
        </a:grad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685800" y="838200"/>
            <a:ext cx="7848600" cy="4495800"/>
          </a:xfrm>
        </p:spPr>
        <p:txBody>
          <a:bodyPr/>
          <a:lstStyle/>
          <a:p>
            <a:pPr eaLnBrk="1" hangingPunct="1"/>
            <a:r>
              <a:rPr lang="en-US" sz="9600" dirty="0" smtClean="0">
                <a:solidFill>
                  <a:srgbClr val="000000"/>
                </a:solidFill>
              </a:rPr>
              <a:t>What is this quote from?</a:t>
            </a:r>
            <a:endParaRPr lang="en-US" sz="4000" dirty="0" smtClean="0">
              <a:solidFill>
                <a:srgbClr val="000000"/>
              </a:solidFill>
            </a:endParaRPr>
          </a:p>
        </p:txBody>
      </p:sp>
      <p:sp>
        <p:nvSpPr>
          <p:cNvPr id="3" name="Diamond 2"/>
          <p:cNvSpPr/>
          <p:nvPr/>
        </p:nvSpPr>
        <p:spPr>
          <a:xfrm>
            <a:off x="152400" y="152400"/>
            <a:ext cx="1371600" cy="1143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400" dirty="0" smtClean="0">
                <a:latin typeface="A.C.M.E. Secret Agent" pitchFamily="34" charset="0"/>
              </a:rPr>
              <a:t>15</a:t>
            </a:r>
            <a:endParaRPr lang="en-US" sz="2400" dirty="0">
              <a:latin typeface="A.C.M.E. Secret Agent" pitchFamily="34" charset="0"/>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3" name="welldoneDisappoint.wav"/>
      </p:stSnd>
    </p:sndAc>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1"/>
            </a:gs>
            <a:gs pos="20000">
              <a:schemeClr val="accent4">
                <a:lumMod val="40000"/>
                <a:lumOff val="60000"/>
              </a:schemeClr>
            </a:gs>
            <a:gs pos="35001">
              <a:schemeClr val="accent5">
                <a:lumMod val="20000"/>
                <a:lumOff val="80000"/>
              </a:schemeClr>
            </a:gs>
            <a:gs pos="50000">
              <a:schemeClr val="accent1">
                <a:lumMod val="40000"/>
                <a:lumOff val="60000"/>
              </a:schemeClr>
            </a:gs>
            <a:gs pos="64999">
              <a:schemeClr val="accent3">
                <a:lumMod val="20000"/>
                <a:lumOff val="80000"/>
              </a:schemeClr>
            </a:gs>
            <a:gs pos="80000">
              <a:schemeClr val="accent4">
                <a:lumMod val="40000"/>
                <a:lumOff val="60000"/>
              </a:schemeClr>
            </a:gs>
            <a:gs pos="100000">
              <a:schemeClr val="accent4"/>
            </a:gs>
          </a:gsLst>
          <a:lin ang="5400000" scaled="1"/>
        </a:gra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685800" y="1219200"/>
            <a:ext cx="7848600" cy="4495800"/>
          </a:xfrm>
        </p:spPr>
        <p:txBody>
          <a:bodyPr/>
          <a:lstStyle/>
          <a:p>
            <a:pPr marL="609600" indent="-609600" eaLnBrk="1" hangingPunct="1"/>
            <a:r>
              <a:rPr lang="en-US" sz="5400" dirty="0" smtClean="0">
                <a:solidFill>
                  <a:srgbClr val="000000"/>
                </a:solidFill>
              </a:rPr>
              <a:t>What's the term for a movie that is set in time before a previously released movie in the same series? </a:t>
            </a:r>
            <a:endParaRPr lang="en-US" sz="5400" i="1" dirty="0" smtClean="0">
              <a:solidFill>
                <a:srgbClr val="000000"/>
              </a:solidFill>
            </a:endParaRPr>
          </a:p>
        </p:txBody>
      </p:sp>
      <p:sp>
        <p:nvSpPr>
          <p:cNvPr id="3" name="Diamond 2"/>
          <p:cNvSpPr/>
          <p:nvPr/>
        </p:nvSpPr>
        <p:spPr>
          <a:xfrm>
            <a:off x="152400" y="152400"/>
            <a:ext cx="1371600" cy="1143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400" dirty="0" smtClean="0">
                <a:latin typeface="A.C.M.E. Secret Agent" pitchFamily="34" charset="0"/>
              </a:rPr>
              <a:t>16</a:t>
            </a:r>
            <a:endParaRPr lang="en-US" sz="2400" dirty="0">
              <a:latin typeface="A.C.M.E. Secret Agent" pitchFamily="34" charset="0"/>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3" name="wind.wav"/>
      </p:stSnd>
    </p:sndAc>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1"/>
            </a:gs>
            <a:gs pos="20000">
              <a:schemeClr val="accent4">
                <a:lumMod val="40000"/>
                <a:lumOff val="60000"/>
              </a:schemeClr>
            </a:gs>
            <a:gs pos="35001">
              <a:schemeClr val="accent5">
                <a:lumMod val="20000"/>
                <a:lumOff val="80000"/>
              </a:schemeClr>
            </a:gs>
            <a:gs pos="50000">
              <a:schemeClr val="accent1">
                <a:lumMod val="40000"/>
                <a:lumOff val="60000"/>
              </a:schemeClr>
            </a:gs>
            <a:gs pos="64999">
              <a:schemeClr val="accent3">
                <a:lumMod val="20000"/>
                <a:lumOff val="80000"/>
              </a:schemeClr>
            </a:gs>
            <a:gs pos="80000">
              <a:schemeClr val="accent4">
                <a:lumMod val="40000"/>
                <a:lumOff val="60000"/>
              </a:schemeClr>
            </a:gs>
            <a:gs pos="100000">
              <a:schemeClr val="accent4"/>
            </a:gs>
          </a:gsLst>
          <a:lin ang="5400000" scaled="1"/>
        </a:gradFill>
        <a:effectLst/>
      </p:bgPr>
    </p:bg>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685800" y="1371600"/>
            <a:ext cx="7848600" cy="4495800"/>
          </a:xfrm>
        </p:spPr>
        <p:txBody>
          <a:bodyPr/>
          <a:lstStyle/>
          <a:p>
            <a:pPr marL="609600" indent="-609600" eaLnBrk="1" hangingPunct="1"/>
            <a:r>
              <a:rPr lang="en-US" sz="7200" dirty="0" smtClean="0">
                <a:solidFill>
                  <a:srgbClr val="000000"/>
                </a:solidFill>
              </a:rPr>
              <a:t>In Halo 2, what is the name of the giant bug you see in “Metropolis”?</a:t>
            </a:r>
          </a:p>
        </p:txBody>
      </p:sp>
      <p:sp>
        <p:nvSpPr>
          <p:cNvPr id="3" name="Diamond 2"/>
          <p:cNvSpPr/>
          <p:nvPr/>
        </p:nvSpPr>
        <p:spPr>
          <a:xfrm>
            <a:off x="152400" y="152400"/>
            <a:ext cx="1371600" cy="1143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400" dirty="0" smtClean="0">
                <a:latin typeface="A.C.M.E. Secret Agent" pitchFamily="34" charset="0"/>
              </a:rPr>
              <a:t>17</a:t>
            </a:r>
            <a:endParaRPr lang="en-US" sz="2400" dirty="0">
              <a:latin typeface="A.C.M.E. Secret Agent" pitchFamily="34" charset="0"/>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3" name="wind.wav"/>
      </p:stSnd>
    </p:sndAc>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5">
            <a:lumMod val="40000"/>
            <a:lumOff val="60000"/>
          </a:schemeClr>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p:txBody>
          <a:bodyPr/>
          <a:lstStyle/>
          <a:p>
            <a:pPr eaLnBrk="1" hangingPunct="1"/>
            <a:r>
              <a:rPr lang="en-US" sz="8000" dirty="0" smtClean="0">
                <a:solidFill>
                  <a:schemeClr val="tx2">
                    <a:lumMod val="75000"/>
                  </a:schemeClr>
                </a:solidFill>
                <a:latin typeface="Artistamp Medium" pitchFamily="2" charset="0"/>
              </a:rPr>
              <a:t>Instructions:</a:t>
            </a:r>
            <a:r>
              <a:rPr lang="en-US" sz="9600" dirty="0" smtClean="0">
                <a:solidFill>
                  <a:schemeClr val="tx2">
                    <a:lumMod val="75000"/>
                  </a:schemeClr>
                </a:solidFill>
                <a:latin typeface="NAILED" pitchFamily="2" charset="0"/>
              </a:rPr>
              <a:t/>
            </a:r>
            <a:br>
              <a:rPr lang="en-US" sz="9600" dirty="0" smtClean="0">
                <a:solidFill>
                  <a:schemeClr val="tx2">
                    <a:lumMod val="75000"/>
                  </a:schemeClr>
                </a:solidFill>
                <a:latin typeface="NAILED" pitchFamily="2" charset="0"/>
              </a:rPr>
            </a:br>
            <a:endParaRPr lang="en-US" sz="4000" dirty="0" smtClean="0">
              <a:solidFill>
                <a:schemeClr val="tx2">
                  <a:lumMod val="75000"/>
                </a:schemeClr>
              </a:solidFill>
            </a:endParaRPr>
          </a:p>
        </p:txBody>
      </p:sp>
      <p:sp>
        <p:nvSpPr>
          <p:cNvPr id="3" name="Content Placeholder 2"/>
          <p:cNvSpPr>
            <a:spLocks noGrp="1"/>
          </p:cNvSpPr>
          <p:nvPr>
            <p:ph idx="1"/>
          </p:nvPr>
        </p:nvSpPr>
        <p:spPr/>
        <p:txBody>
          <a:bodyPr/>
          <a:lstStyle/>
          <a:p>
            <a:pPr>
              <a:buNone/>
            </a:pPr>
            <a:r>
              <a:rPr lang="en-US" sz="3600" dirty="0" smtClean="0"/>
              <a:t>You will have 20 seconds to answer each question. DO NOT YELL OUT THE ANSWERS—you will only help your competition! Each question you got right will be scored at the end—some questions are worth more than others!</a:t>
            </a:r>
            <a:endParaRPr lang="en-US" sz="3600" dirty="0"/>
          </a:p>
        </p:txBody>
      </p:sp>
    </p:spTree>
  </p:cSld>
  <p:clrMapOvr>
    <a:overrideClrMapping bg1="lt1" tx1="dk1" bg2="lt2" tx2="dk2" accent1="accent1" accent2="accent2" accent3="accent3" accent4="accent4" accent5="accent5" accent6="accent6" hlink="hlink" folHlink="folHlink"/>
  </p:clrMapOvr>
  <p:transition advTm="20000">
    <p:sndAc>
      <p:stSnd>
        <p:snd r:embed="rId3" name="wind.wav"/>
      </p:stSnd>
    </p:sndAc>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1"/>
            </a:gs>
            <a:gs pos="20000">
              <a:schemeClr val="accent4">
                <a:lumMod val="40000"/>
                <a:lumOff val="60000"/>
              </a:schemeClr>
            </a:gs>
            <a:gs pos="35001">
              <a:schemeClr val="accent5">
                <a:lumMod val="20000"/>
                <a:lumOff val="80000"/>
              </a:schemeClr>
            </a:gs>
            <a:gs pos="50000">
              <a:schemeClr val="accent1">
                <a:lumMod val="40000"/>
                <a:lumOff val="60000"/>
              </a:schemeClr>
            </a:gs>
            <a:gs pos="64999">
              <a:schemeClr val="accent3">
                <a:lumMod val="20000"/>
                <a:lumOff val="80000"/>
              </a:schemeClr>
            </a:gs>
            <a:gs pos="80000">
              <a:schemeClr val="accent4">
                <a:lumMod val="40000"/>
                <a:lumOff val="60000"/>
              </a:schemeClr>
            </a:gs>
            <a:gs pos="100000">
              <a:schemeClr val="accent4"/>
            </a:gs>
          </a:gsLst>
          <a:lin ang="5400000" scaled="1"/>
        </a:gradFill>
        <a:effectLst/>
      </p:bgPr>
    </p:bg>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762000" y="-609600"/>
            <a:ext cx="7848600" cy="4495800"/>
          </a:xfrm>
        </p:spPr>
        <p:txBody>
          <a:bodyPr/>
          <a:lstStyle/>
          <a:p>
            <a:pPr eaLnBrk="1" hangingPunct="1"/>
            <a:r>
              <a:rPr lang="en-US" sz="8800" dirty="0" smtClean="0">
                <a:solidFill>
                  <a:schemeClr val="tx1"/>
                </a:solidFill>
              </a:rPr>
              <a:t>Who is this?</a:t>
            </a:r>
          </a:p>
        </p:txBody>
      </p:sp>
      <p:sp>
        <p:nvSpPr>
          <p:cNvPr id="4" name="Diamond 3"/>
          <p:cNvSpPr/>
          <p:nvPr/>
        </p:nvSpPr>
        <p:spPr>
          <a:xfrm>
            <a:off x="152400" y="152400"/>
            <a:ext cx="1371600" cy="1143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400" dirty="0" smtClean="0">
                <a:latin typeface="A.C.M.E. Secret Agent" pitchFamily="34" charset="0"/>
              </a:rPr>
              <a:t>18</a:t>
            </a:r>
            <a:endParaRPr lang="en-US" sz="2400" dirty="0">
              <a:latin typeface="A.C.M.E. Secret Agent" pitchFamily="34" charset="0"/>
            </a:endParaRPr>
          </a:p>
        </p:txBody>
      </p:sp>
      <p:pic>
        <p:nvPicPr>
          <p:cNvPr id="49158" name="Picture 6" descr="http://www.topyaps.com/wp-content/uploads/2011/07/hitler.jpg"/>
          <p:cNvPicPr>
            <a:picLocks noChangeAspect="1" noChangeArrowheads="1"/>
          </p:cNvPicPr>
          <p:nvPr/>
        </p:nvPicPr>
        <p:blipFill>
          <a:blip r:embed="rId4" cstate="print"/>
          <a:srcRect/>
          <a:stretch>
            <a:fillRect/>
          </a:stretch>
        </p:blipFill>
        <p:spPr bwMode="auto">
          <a:xfrm>
            <a:off x="2362200" y="2362200"/>
            <a:ext cx="3933825" cy="2952751"/>
          </a:xfrm>
          <a:prstGeom prst="rect">
            <a:avLst/>
          </a:prstGeom>
          <a:noFill/>
        </p:spPr>
      </p:pic>
    </p:spTree>
  </p:cSld>
  <p:clrMapOvr>
    <a:overrideClrMapping bg1="lt1" tx1="dk1" bg2="lt2" tx2="dk2" accent1="accent1" accent2="accent2" accent3="accent3" accent4="accent4" accent5="accent5" accent6="accent6" hlink="hlink" folHlink="folHlink"/>
  </p:clrMapOvr>
  <p:transition advTm="20000">
    <p:sndAc>
      <p:stSnd>
        <p:snd r:embed="rId3" name="wind.wav"/>
      </p:stSnd>
    </p:sndAc>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1"/>
            </a:gs>
            <a:gs pos="20000">
              <a:schemeClr val="accent4">
                <a:lumMod val="40000"/>
                <a:lumOff val="60000"/>
              </a:schemeClr>
            </a:gs>
            <a:gs pos="35001">
              <a:schemeClr val="accent5">
                <a:lumMod val="20000"/>
                <a:lumOff val="80000"/>
              </a:schemeClr>
            </a:gs>
            <a:gs pos="50000">
              <a:schemeClr val="accent1">
                <a:lumMod val="40000"/>
                <a:lumOff val="60000"/>
              </a:schemeClr>
            </a:gs>
            <a:gs pos="64999">
              <a:schemeClr val="accent3">
                <a:lumMod val="20000"/>
                <a:lumOff val="80000"/>
              </a:schemeClr>
            </a:gs>
            <a:gs pos="80000">
              <a:schemeClr val="accent4">
                <a:lumMod val="40000"/>
                <a:lumOff val="60000"/>
              </a:schemeClr>
            </a:gs>
            <a:gs pos="100000">
              <a:schemeClr val="accent4"/>
            </a:gs>
          </a:gsLst>
          <a:lin ang="5400000" scaled="1"/>
        </a:gradFill>
        <a:effectLst/>
      </p:bgPr>
    </p:bg>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685800" y="1143000"/>
            <a:ext cx="7848600" cy="4495800"/>
          </a:xfrm>
        </p:spPr>
        <p:txBody>
          <a:bodyPr/>
          <a:lstStyle/>
          <a:p>
            <a:pPr eaLnBrk="1" hangingPunct="1"/>
            <a:r>
              <a:rPr lang="en-US" sz="8800" dirty="0" smtClean="0">
                <a:solidFill>
                  <a:srgbClr val="000000"/>
                </a:solidFill>
              </a:rPr>
              <a:t>List the last five Presidents of the United States.</a:t>
            </a:r>
            <a:endParaRPr lang="en-US" sz="8800" dirty="0" smtClean="0">
              <a:solidFill>
                <a:schemeClr val="tx1"/>
              </a:solidFill>
            </a:endParaRPr>
          </a:p>
        </p:txBody>
      </p:sp>
      <p:sp>
        <p:nvSpPr>
          <p:cNvPr id="4" name="Diamond 3"/>
          <p:cNvSpPr/>
          <p:nvPr/>
        </p:nvSpPr>
        <p:spPr>
          <a:xfrm>
            <a:off x="152400" y="152400"/>
            <a:ext cx="1371600" cy="1143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400" dirty="0" smtClean="0">
                <a:latin typeface="A.C.M.E. Secret Agent" pitchFamily="34" charset="0"/>
              </a:rPr>
              <a:t>19</a:t>
            </a:r>
            <a:endParaRPr lang="en-US" sz="2400" dirty="0">
              <a:latin typeface="A.C.M.E. Secret Agent" pitchFamily="34" charset="0"/>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3" name="wind.wav"/>
      </p:stSnd>
    </p:sndAc>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1"/>
            </a:gs>
            <a:gs pos="20000">
              <a:schemeClr val="accent4">
                <a:lumMod val="40000"/>
                <a:lumOff val="60000"/>
              </a:schemeClr>
            </a:gs>
            <a:gs pos="35001">
              <a:schemeClr val="accent5">
                <a:lumMod val="20000"/>
                <a:lumOff val="80000"/>
              </a:schemeClr>
            </a:gs>
            <a:gs pos="50000">
              <a:schemeClr val="accent1">
                <a:lumMod val="40000"/>
                <a:lumOff val="60000"/>
              </a:schemeClr>
            </a:gs>
            <a:gs pos="64999">
              <a:schemeClr val="accent3">
                <a:lumMod val="20000"/>
                <a:lumOff val="80000"/>
              </a:schemeClr>
            </a:gs>
            <a:gs pos="80000">
              <a:schemeClr val="accent4">
                <a:lumMod val="40000"/>
                <a:lumOff val="60000"/>
              </a:schemeClr>
            </a:gs>
            <a:gs pos="100000">
              <a:schemeClr val="accent4"/>
            </a:gs>
          </a:gsLst>
          <a:lin ang="5400000" scaled="1"/>
        </a:gradFill>
        <a:effectLst/>
      </p:bgPr>
    </p:bg>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609600" y="1066800"/>
            <a:ext cx="7848600" cy="4495800"/>
          </a:xfrm>
        </p:spPr>
        <p:txBody>
          <a:bodyPr/>
          <a:lstStyle/>
          <a:p>
            <a:pPr eaLnBrk="1" hangingPunct="1"/>
            <a:r>
              <a:rPr lang="en-US" sz="4800" dirty="0" smtClean="0"/>
              <a:t>What is the permanently frozen subsoil called? </a:t>
            </a:r>
          </a:p>
        </p:txBody>
      </p:sp>
      <p:sp>
        <p:nvSpPr>
          <p:cNvPr id="4" name="Diamond 3"/>
          <p:cNvSpPr/>
          <p:nvPr/>
        </p:nvSpPr>
        <p:spPr>
          <a:xfrm>
            <a:off x="152400" y="152400"/>
            <a:ext cx="1371600" cy="1143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400" dirty="0" smtClean="0">
                <a:latin typeface="A.C.M.E. Secret Agent" pitchFamily="34" charset="0"/>
              </a:rPr>
              <a:t>20</a:t>
            </a:r>
            <a:endParaRPr lang="en-US" sz="2400" dirty="0">
              <a:latin typeface="A.C.M.E. Secret Agent" pitchFamily="34" charset="0"/>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3" name="wind.wav"/>
      </p:stSnd>
    </p:sndAc>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accent5">
            <a:lumMod val="40000"/>
            <a:lumOff val="60000"/>
          </a:schemeClr>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457200" y="2667000"/>
            <a:ext cx="8229600" cy="1143000"/>
          </a:xfrm>
        </p:spPr>
        <p:txBody>
          <a:bodyPr/>
          <a:lstStyle/>
          <a:p>
            <a:pPr eaLnBrk="1" hangingPunct="1"/>
            <a:r>
              <a:rPr lang="en-US" sz="8000" dirty="0" smtClean="0">
                <a:solidFill>
                  <a:schemeClr val="tx1"/>
                </a:solidFill>
                <a:latin typeface="Artistamp Medium" pitchFamily="2" charset="0"/>
              </a:rPr>
              <a:t>Answers!</a:t>
            </a:r>
            <a:endParaRPr lang="en-US" sz="4000" dirty="0" smtClean="0">
              <a:solidFill>
                <a:schemeClr val="tx1"/>
              </a:solidFill>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3" name="wind.wav"/>
      </p:stSnd>
    </p:sndAc>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chemeClr val="accent1"/>
            </a:gs>
            <a:gs pos="0">
              <a:schemeClr val="accent1">
                <a:lumMod val="40000"/>
                <a:lumOff val="60000"/>
              </a:schemeClr>
            </a:gs>
            <a:gs pos="80000">
              <a:schemeClr val="accent4">
                <a:lumMod val="40000"/>
                <a:lumOff val="60000"/>
              </a:schemeClr>
            </a:gs>
            <a:gs pos="100000">
              <a:schemeClr val="accent4"/>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838200"/>
            <a:ext cx="7848600" cy="2057400"/>
          </a:xfrm>
        </p:spPr>
        <p:txBody>
          <a:bodyPr/>
          <a:lstStyle/>
          <a:p>
            <a:pPr eaLnBrk="1" hangingPunct="1"/>
            <a:r>
              <a:rPr lang="en-US" dirty="0" smtClean="0">
                <a:solidFill>
                  <a:srgbClr val="000000"/>
                </a:solidFill>
              </a:rPr>
              <a:t>In sports, what does MVP stand for?</a:t>
            </a:r>
            <a:endParaRPr lang="en-US" dirty="0" smtClean="0"/>
          </a:p>
        </p:txBody>
      </p:sp>
      <p:sp>
        <p:nvSpPr>
          <p:cNvPr id="4" name="Diamond 3"/>
          <p:cNvSpPr/>
          <p:nvPr/>
        </p:nvSpPr>
        <p:spPr>
          <a:xfrm>
            <a:off x="228600" y="5029200"/>
            <a:ext cx="1524000" cy="1524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4800" dirty="0" smtClean="0">
                <a:latin typeface="A.C.M.E. Secret Agent" pitchFamily="34" charset="0"/>
              </a:rPr>
              <a:t>1</a:t>
            </a:r>
            <a:endParaRPr lang="en-US" sz="4800" dirty="0">
              <a:latin typeface="A.C.M.E. Secret Agent" pitchFamily="34" charset="0"/>
            </a:endParaRPr>
          </a:p>
        </p:txBody>
      </p:sp>
      <p:sp>
        <p:nvSpPr>
          <p:cNvPr id="5" name="Rectangle 2"/>
          <p:cNvSpPr txBox="1">
            <a:spLocks noChangeArrowheads="1"/>
          </p:cNvSpPr>
          <p:nvPr/>
        </p:nvSpPr>
        <p:spPr bwMode="auto">
          <a:xfrm>
            <a:off x="685800" y="3048000"/>
            <a:ext cx="7848600" cy="2057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6600" b="0" i="0" u="none" strike="noStrike" kern="0" cap="none" spc="0" normalizeH="0" baseline="0" noProof="0" dirty="0" smtClean="0">
                <a:ln>
                  <a:noFill/>
                </a:ln>
                <a:solidFill>
                  <a:schemeClr val="accent6">
                    <a:lumMod val="75000"/>
                  </a:schemeClr>
                </a:solidFill>
                <a:effectLst/>
                <a:uLnTx/>
                <a:uFillTx/>
                <a:latin typeface="+mj-lt"/>
                <a:ea typeface="+mj-ea"/>
                <a:cs typeface="+mj-cs"/>
              </a:rPr>
              <a:t>Most Valuable Player</a:t>
            </a:r>
          </a:p>
        </p:txBody>
      </p:sp>
    </p:spTree>
  </p:cSld>
  <p:clrMapOvr>
    <a:overrideClrMapping bg1="lt1" tx1="dk1" bg2="lt2" tx2="dk2" accent1="accent1" accent2="accent2" accent3="accent3" accent4="accent4" accent5="accent5" accent6="accent6" hlink="hlink" folHlink="folHlink"/>
  </p:clrMapOvr>
  <p:transition advTm="20000">
    <p:sndAc>
      <p:stSnd>
        <p:snd r:embed="rId3" name="wind.wav"/>
      </p:stSnd>
    </p:sndAc>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chemeClr val="accent1"/>
            </a:gs>
            <a:gs pos="0">
              <a:schemeClr val="accent1">
                <a:lumMod val="40000"/>
                <a:lumOff val="60000"/>
              </a:schemeClr>
            </a:gs>
            <a:gs pos="80000">
              <a:schemeClr val="accent4">
                <a:lumMod val="40000"/>
                <a:lumOff val="60000"/>
              </a:schemeClr>
            </a:gs>
            <a:gs pos="100000">
              <a:schemeClr val="accent4"/>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838200"/>
            <a:ext cx="7848600" cy="2057400"/>
          </a:xfrm>
        </p:spPr>
        <p:txBody>
          <a:bodyPr/>
          <a:lstStyle/>
          <a:p>
            <a:pPr eaLnBrk="1" hangingPunct="1"/>
            <a:r>
              <a:rPr lang="en-US" dirty="0" smtClean="0">
                <a:solidFill>
                  <a:srgbClr val="000000"/>
                </a:solidFill>
              </a:rPr>
              <a:t>Buckingham palace is in which English city?</a:t>
            </a:r>
            <a:endParaRPr lang="en-US" dirty="0" smtClean="0"/>
          </a:p>
        </p:txBody>
      </p:sp>
      <p:sp>
        <p:nvSpPr>
          <p:cNvPr id="4" name="Diamond 3"/>
          <p:cNvSpPr/>
          <p:nvPr/>
        </p:nvSpPr>
        <p:spPr>
          <a:xfrm>
            <a:off x="228600" y="5029200"/>
            <a:ext cx="1524000" cy="1524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4800" dirty="0" smtClean="0">
                <a:latin typeface="A.C.M.E. Secret Agent" pitchFamily="34" charset="0"/>
              </a:rPr>
              <a:t>1</a:t>
            </a:r>
            <a:endParaRPr lang="en-US" sz="4800" dirty="0">
              <a:latin typeface="A.C.M.E. Secret Agent" pitchFamily="34" charset="0"/>
            </a:endParaRPr>
          </a:p>
        </p:txBody>
      </p:sp>
      <p:sp>
        <p:nvSpPr>
          <p:cNvPr id="5" name="Rectangle 2"/>
          <p:cNvSpPr txBox="1">
            <a:spLocks noChangeArrowheads="1"/>
          </p:cNvSpPr>
          <p:nvPr/>
        </p:nvSpPr>
        <p:spPr bwMode="auto">
          <a:xfrm>
            <a:off x="685800" y="3048000"/>
            <a:ext cx="7848600" cy="2057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6600" kern="0" dirty="0" smtClean="0">
                <a:solidFill>
                  <a:schemeClr val="accent6">
                    <a:lumMod val="75000"/>
                  </a:schemeClr>
                </a:solidFill>
                <a:latin typeface="+mj-lt"/>
                <a:ea typeface="+mj-ea"/>
                <a:cs typeface="+mj-cs"/>
              </a:rPr>
              <a:t>London</a:t>
            </a:r>
            <a:endParaRPr kumimoji="0" lang="en-US" sz="6600" b="0" i="0" u="none" strike="noStrike" kern="0" cap="none" spc="0" normalizeH="0" baseline="0" noProof="0" dirty="0" smtClean="0">
              <a:ln>
                <a:noFill/>
              </a:ln>
              <a:solidFill>
                <a:schemeClr val="accent6">
                  <a:lumMod val="75000"/>
                </a:schemeClr>
              </a:solidFill>
              <a:effectLst/>
              <a:uLnTx/>
              <a:uFillTx/>
              <a:latin typeface="+mj-lt"/>
              <a:ea typeface="+mj-ea"/>
              <a:cs typeface="+mj-cs"/>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3" name="wind.wav"/>
      </p:stSnd>
    </p:sndAc>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chemeClr val="accent1"/>
            </a:gs>
            <a:gs pos="0">
              <a:schemeClr val="accent1">
                <a:lumMod val="40000"/>
                <a:lumOff val="60000"/>
              </a:schemeClr>
            </a:gs>
            <a:gs pos="80000">
              <a:schemeClr val="accent4">
                <a:lumMod val="40000"/>
                <a:lumOff val="60000"/>
              </a:schemeClr>
            </a:gs>
            <a:gs pos="100000">
              <a:schemeClr val="accent4"/>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838200"/>
            <a:ext cx="7848600" cy="2057400"/>
          </a:xfrm>
        </p:spPr>
        <p:txBody>
          <a:bodyPr/>
          <a:lstStyle/>
          <a:p>
            <a:pPr eaLnBrk="1" hangingPunct="1"/>
            <a:r>
              <a:rPr lang="en-US" dirty="0" smtClean="0">
                <a:solidFill>
                  <a:srgbClr val="000000"/>
                </a:solidFill>
              </a:rPr>
              <a:t>What's the response to , </a:t>
            </a:r>
            <a:br>
              <a:rPr lang="en-US" dirty="0" smtClean="0">
                <a:solidFill>
                  <a:srgbClr val="000000"/>
                </a:solidFill>
              </a:rPr>
            </a:br>
            <a:r>
              <a:rPr lang="en-US" dirty="0" smtClean="0">
                <a:solidFill>
                  <a:srgbClr val="000000"/>
                </a:solidFill>
              </a:rPr>
              <a:t>"see you later, alligator"?</a:t>
            </a:r>
            <a:endParaRPr lang="en-US" dirty="0" smtClean="0"/>
          </a:p>
        </p:txBody>
      </p:sp>
      <p:sp>
        <p:nvSpPr>
          <p:cNvPr id="4" name="Diamond 3"/>
          <p:cNvSpPr/>
          <p:nvPr/>
        </p:nvSpPr>
        <p:spPr>
          <a:xfrm>
            <a:off x="228600" y="5029200"/>
            <a:ext cx="1524000" cy="1524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4800" dirty="0" smtClean="0">
                <a:latin typeface="A.C.M.E. Secret Agent" pitchFamily="34" charset="0"/>
              </a:rPr>
              <a:t>2</a:t>
            </a:r>
            <a:endParaRPr lang="en-US" sz="4800" dirty="0">
              <a:latin typeface="A.C.M.E. Secret Agent" pitchFamily="34" charset="0"/>
            </a:endParaRPr>
          </a:p>
        </p:txBody>
      </p:sp>
      <p:sp>
        <p:nvSpPr>
          <p:cNvPr id="5" name="Rectangle 2"/>
          <p:cNvSpPr txBox="1">
            <a:spLocks noChangeArrowheads="1"/>
          </p:cNvSpPr>
          <p:nvPr/>
        </p:nvSpPr>
        <p:spPr bwMode="auto">
          <a:xfrm>
            <a:off x="685800" y="3048000"/>
            <a:ext cx="7848600" cy="2057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6600" kern="0" dirty="0" smtClean="0">
                <a:solidFill>
                  <a:schemeClr val="accent6">
                    <a:lumMod val="75000"/>
                  </a:schemeClr>
                </a:solidFill>
                <a:latin typeface="+mj-lt"/>
                <a:ea typeface="+mj-ea"/>
                <a:cs typeface="+mj-cs"/>
              </a:rPr>
              <a:t>“In a while, crocodile!”</a:t>
            </a:r>
            <a:endParaRPr kumimoji="0" lang="en-US" sz="6600" b="0" i="0" u="none" strike="noStrike" kern="0" cap="none" spc="0" normalizeH="0" baseline="0" noProof="0" dirty="0" smtClean="0">
              <a:ln>
                <a:noFill/>
              </a:ln>
              <a:solidFill>
                <a:schemeClr val="accent6">
                  <a:lumMod val="75000"/>
                </a:schemeClr>
              </a:solidFill>
              <a:effectLst/>
              <a:uLnTx/>
              <a:uFillTx/>
              <a:latin typeface="+mj-lt"/>
              <a:ea typeface="+mj-ea"/>
              <a:cs typeface="+mj-cs"/>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3" name="wind.wav"/>
      </p:stSnd>
    </p:sndAc>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chemeClr val="accent1"/>
            </a:gs>
            <a:gs pos="0">
              <a:schemeClr val="accent1">
                <a:lumMod val="40000"/>
                <a:lumOff val="60000"/>
              </a:schemeClr>
            </a:gs>
            <a:gs pos="80000">
              <a:schemeClr val="accent4">
                <a:lumMod val="40000"/>
                <a:lumOff val="60000"/>
              </a:schemeClr>
            </a:gs>
            <a:gs pos="100000">
              <a:schemeClr val="accent4"/>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838200"/>
            <a:ext cx="7848600" cy="2057400"/>
          </a:xfrm>
        </p:spPr>
        <p:txBody>
          <a:bodyPr/>
          <a:lstStyle/>
          <a:p>
            <a:pPr eaLnBrk="1" hangingPunct="1"/>
            <a:r>
              <a:rPr lang="en-US" dirty="0" smtClean="0">
                <a:solidFill>
                  <a:srgbClr val="000000"/>
                </a:solidFill>
              </a:rPr>
              <a:t>Which state is the smallest in the Union?</a:t>
            </a:r>
            <a:endParaRPr lang="en-US" dirty="0" smtClean="0"/>
          </a:p>
        </p:txBody>
      </p:sp>
      <p:sp>
        <p:nvSpPr>
          <p:cNvPr id="4" name="Diamond 3"/>
          <p:cNvSpPr/>
          <p:nvPr/>
        </p:nvSpPr>
        <p:spPr>
          <a:xfrm>
            <a:off x="228600" y="5029200"/>
            <a:ext cx="1524000" cy="1524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4800" dirty="0" smtClean="0">
                <a:latin typeface="A.C.M.E. Secret Agent" pitchFamily="34" charset="0"/>
              </a:rPr>
              <a:t>1</a:t>
            </a:r>
            <a:endParaRPr lang="en-US" sz="4800" dirty="0">
              <a:latin typeface="A.C.M.E. Secret Agent" pitchFamily="34" charset="0"/>
            </a:endParaRPr>
          </a:p>
        </p:txBody>
      </p:sp>
      <p:sp>
        <p:nvSpPr>
          <p:cNvPr id="5" name="Rectangle 2"/>
          <p:cNvSpPr txBox="1">
            <a:spLocks noChangeArrowheads="1"/>
          </p:cNvSpPr>
          <p:nvPr/>
        </p:nvSpPr>
        <p:spPr bwMode="auto">
          <a:xfrm>
            <a:off x="685800" y="3048000"/>
            <a:ext cx="7848600" cy="2057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5400" b="0" i="0" u="none" strike="noStrike" kern="0" cap="none" spc="0" normalizeH="0" baseline="0" noProof="0" dirty="0" smtClean="0">
                <a:ln>
                  <a:noFill/>
                </a:ln>
                <a:solidFill>
                  <a:schemeClr val="accent6">
                    <a:lumMod val="75000"/>
                  </a:schemeClr>
                </a:solidFill>
                <a:effectLst/>
                <a:uLnTx/>
                <a:uFillTx/>
                <a:latin typeface="+mj-lt"/>
                <a:ea typeface="+mj-ea"/>
                <a:cs typeface="+mj-cs"/>
              </a:rPr>
              <a:t>Rhode Island</a:t>
            </a:r>
          </a:p>
        </p:txBody>
      </p:sp>
    </p:spTree>
  </p:cSld>
  <p:clrMapOvr>
    <a:overrideClrMapping bg1="lt1" tx1="dk1" bg2="lt2" tx2="dk2" accent1="accent1" accent2="accent2" accent3="accent3" accent4="accent4" accent5="accent5" accent6="accent6" hlink="hlink" folHlink="folHlink"/>
  </p:clrMapOvr>
  <p:transition advTm="20000">
    <p:sndAc>
      <p:stSnd>
        <p:snd r:embed="rId3" name="wind.wav"/>
      </p:stSnd>
    </p:sndAc>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chemeClr val="accent1"/>
            </a:gs>
            <a:gs pos="0">
              <a:schemeClr val="accent1">
                <a:lumMod val="40000"/>
                <a:lumOff val="60000"/>
              </a:schemeClr>
            </a:gs>
            <a:gs pos="80000">
              <a:schemeClr val="accent4">
                <a:lumMod val="40000"/>
                <a:lumOff val="60000"/>
              </a:schemeClr>
            </a:gs>
            <a:gs pos="100000">
              <a:schemeClr val="accent4"/>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838200"/>
            <a:ext cx="7848600" cy="2057400"/>
          </a:xfrm>
        </p:spPr>
        <p:txBody>
          <a:bodyPr/>
          <a:lstStyle/>
          <a:p>
            <a:pPr eaLnBrk="1" hangingPunct="1"/>
            <a:r>
              <a:rPr lang="en-US" dirty="0" smtClean="0">
                <a:solidFill>
                  <a:srgbClr val="000000"/>
                </a:solidFill>
              </a:rPr>
              <a:t>What are the top ten highest grossing games for the Xbox 360?</a:t>
            </a:r>
            <a:endParaRPr lang="en-US" dirty="0" smtClean="0"/>
          </a:p>
        </p:txBody>
      </p:sp>
      <p:sp>
        <p:nvSpPr>
          <p:cNvPr id="4" name="Diamond 3"/>
          <p:cNvSpPr/>
          <p:nvPr/>
        </p:nvSpPr>
        <p:spPr>
          <a:xfrm>
            <a:off x="228600" y="5029200"/>
            <a:ext cx="1524000" cy="1524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3600" dirty="0" smtClean="0">
                <a:latin typeface="A.C.M.E. Secret Agent" pitchFamily="34" charset="0"/>
              </a:rPr>
              <a:t>10</a:t>
            </a:r>
            <a:endParaRPr lang="en-US" sz="3600" dirty="0">
              <a:latin typeface="A.C.M.E. Secret Agent" pitchFamily="34" charset="0"/>
            </a:endParaRPr>
          </a:p>
        </p:txBody>
      </p:sp>
      <p:sp>
        <p:nvSpPr>
          <p:cNvPr id="5" name="Rectangle 2"/>
          <p:cNvSpPr txBox="1">
            <a:spLocks noChangeArrowheads="1"/>
          </p:cNvSpPr>
          <p:nvPr/>
        </p:nvSpPr>
        <p:spPr bwMode="auto">
          <a:xfrm>
            <a:off x="2286000" y="3200400"/>
            <a:ext cx="5562600" cy="3124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1143000" marR="0" lvl="0" indent="-1143000" defTabSz="914400" rtl="0" eaLnBrk="1" fontAlgn="base" latinLnBrk="0" hangingPunct="1">
              <a:lnSpc>
                <a:spcPct val="100000"/>
              </a:lnSpc>
              <a:spcBef>
                <a:spcPct val="0"/>
              </a:spcBef>
              <a:spcAft>
                <a:spcPct val="0"/>
              </a:spcAft>
              <a:buClrTx/>
              <a:buSzTx/>
              <a:buFontTx/>
              <a:buAutoNum type="arabicPeriod"/>
              <a:tabLst/>
              <a:defRPr/>
            </a:pPr>
            <a:r>
              <a:rPr lang="en-US" sz="2000" kern="0" noProof="0" dirty="0" smtClean="0">
                <a:solidFill>
                  <a:schemeClr val="accent6">
                    <a:lumMod val="75000"/>
                  </a:schemeClr>
                </a:solidFill>
                <a:latin typeface="+mj-lt"/>
                <a:ea typeface="+mj-ea"/>
                <a:cs typeface="+mj-cs"/>
              </a:rPr>
              <a:t>Halo 3</a:t>
            </a:r>
          </a:p>
          <a:p>
            <a:pPr marL="1143000" marR="0" lvl="0" indent="-1143000" defTabSz="914400" rtl="0" eaLnBrk="1" fontAlgn="base" latinLnBrk="0" hangingPunct="1">
              <a:lnSpc>
                <a:spcPct val="100000"/>
              </a:lnSpc>
              <a:spcBef>
                <a:spcPct val="0"/>
              </a:spcBef>
              <a:spcAft>
                <a:spcPct val="0"/>
              </a:spcAft>
              <a:buClrTx/>
              <a:buSzTx/>
              <a:buFontTx/>
              <a:buAutoNum type="arabicPeriod"/>
              <a:tabLst/>
              <a:defRPr/>
            </a:pPr>
            <a:r>
              <a:rPr lang="en-US" sz="2000" kern="0" dirty="0" smtClean="0">
                <a:solidFill>
                  <a:schemeClr val="accent6">
                    <a:lumMod val="75000"/>
                  </a:schemeClr>
                </a:solidFill>
                <a:latin typeface="+mj-lt"/>
                <a:ea typeface="+mj-ea"/>
                <a:cs typeface="+mj-cs"/>
              </a:rPr>
              <a:t>Call of Duty: Black Ops</a:t>
            </a:r>
          </a:p>
          <a:p>
            <a:pPr marL="1143000" marR="0" lvl="0" indent="-1143000" defTabSz="914400" rtl="0" eaLnBrk="1" fontAlgn="base" latinLnBrk="0" hangingPunct="1">
              <a:lnSpc>
                <a:spcPct val="100000"/>
              </a:lnSpc>
              <a:spcBef>
                <a:spcPct val="0"/>
              </a:spcBef>
              <a:spcAft>
                <a:spcPct val="0"/>
              </a:spcAft>
              <a:buClrTx/>
              <a:buSzTx/>
              <a:buFontTx/>
              <a:buAutoNum type="arabicPeriod"/>
              <a:tabLst/>
              <a:defRPr/>
            </a:pPr>
            <a:r>
              <a:rPr lang="en-US" sz="2000" kern="0" noProof="0" dirty="0" err="1" smtClean="0">
                <a:solidFill>
                  <a:schemeClr val="accent6">
                    <a:lumMod val="75000"/>
                  </a:schemeClr>
                </a:solidFill>
                <a:latin typeface="+mj-lt"/>
                <a:ea typeface="+mj-ea"/>
                <a:cs typeface="+mj-cs"/>
              </a:rPr>
              <a:t>Kinect</a:t>
            </a:r>
            <a:r>
              <a:rPr lang="en-US" sz="2000" kern="0" noProof="0" dirty="0" smtClean="0">
                <a:solidFill>
                  <a:schemeClr val="accent6">
                    <a:lumMod val="75000"/>
                  </a:schemeClr>
                </a:solidFill>
                <a:latin typeface="+mj-lt"/>
                <a:ea typeface="+mj-ea"/>
                <a:cs typeface="+mj-cs"/>
              </a:rPr>
              <a:t> Adventures</a:t>
            </a:r>
          </a:p>
          <a:p>
            <a:pPr marL="1143000" marR="0" lvl="0" indent="-1143000" defTabSz="914400" rtl="0" eaLnBrk="1" fontAlgn="base" latinLnBrk="0" hangingPunct="1">
              <a:lnSpc>
                <a:spcPct val="100000"/>
              </a:lnSpc>
              <a:spcBef>
                <a:spcPct val="0"/>
              </a:spcBef>
              <a:spcAft>
                <a:spcPct val="0"/>
              </a:spcAft>
              <a:buClrTx/>
              <a:buSzTx/>
              <a:buFontTx/>
              <a:buAutoNum type="arabicPeriod"/>
              <a:tabLst/>
              <a:defRPr/>
            </a:pPr>
            <a:r>
              <a:rPr lang="en-US" sz="2000" kern="0" dirty="0" smtClean="0">
                <a:solidFill>
                  <a:schemeClr val="accent6">
                    <a:lumMod val="75000"/>
                  </a:schemeClr>
                </a:solidFill>
                <a:latin typeface="+mj-lt"/>
                <a:ea typeface="+mj-ea"/>
                <a:cs typeface="+mj-cs"/>
              </a:rPr>
              <a:t>Call of Duty: Modern Warfare</a:t>
            </a:r>
          </a:p>
          <a:p>
            <a:pPr marL="1143000" marR="0" lvl="0" indent="-1143000" defTabSz="914400" rtl="0" eaLnBrk="1" fontAlgn="base" latinLnBrk="0" hangingPunct="1">
              <a:lnSpc>
                <a:spcPct val="100000"/>
              </a:lnSpc>
              <a:spcBef>
                <a:spcPct val="0"/>
              </a:spcBef>
              <a:spcAft>
                <a:spcPct val="0"/>
              </a:spcAft>
              <a:buClrTx/>
              <a:buSzTx/>
              <a:buFontTx/>
              <a:buAutoNum type="arabicPeriod"/>
              <a:tabLst/>
              <a:defRPr/>
            </a:pPr>
            <a:r>
              <a:rPr lang="en-US" sz="2000" kern="0" noProof="0" dirty="0" smtClean="0">
                <a:solidFill>
                  <a:schemeClr val="accent6">
                    <a:lumMod val="75000"/>
                  </a:schemeClr>
                </a:solidFill>
                <a:latin typeface="+mj-lt"/>
                <a:ea typeface="+mj-ea"/>
                <a:cs typeface="+mj-cs"/>
              </a:rPr>
              <a:t>Gears of War</a:t>
            </a:r>
          </a:p>
          <a:p>
            <a:pPr marL="1143000" marR="0" lvl="0" indent="-1143000" defTabSz="914400" rtl="0" eaLnBrk="1" fontAlgn="base" latinLnBrk="0" hangingPunct="1">
              <a:lnSpc>
                <a:spcPct val="100000"/>
              </a:lnSpc>
              <a:spcBef>
                <a:spcPct val="0"/>
              </a:spcBef>
              <a:spcAft>
                <a:spcPct val="0"/>
              </a:spcAft>
              <a:buClrTx/>
              <a:buSzTx/>
              <a:buFontTx/>
              <a:buAutoNum type="arabicPeriod"/>
              <a:tabLst/>
              <a:defRPr/>
            </a:pPr>
            <a:r>
              <a:rPr lang="en-US" sz="2000" kern="0" noProof="0" dirty="0" smtClean="0">
                <a:solidFill>
                  <a:schemeClr val="accent6">
                    <a:lumMod val="75000"/>
                  </a:schemeClr>
                </a:solidFill>
                <a:latin typeface="+mj-lt"/>
                <a:ea typeface="+mj-ea"/>
                <a:cs typeface="+mj-cs"/>
              </a:rPr>
              <a:t>Gears of War 2</a:t>
            </a:r>
          </a:p>
          <a:p>
            <a:pPr marL="1143000" marR="0" lvl="0" indent="-1143000" defTabSz="914400" rtl="0" eaLnBrk="1" fontAlgn="base" latinLnBrk="0" hangingPunct="1">
              <a:lnSpc>
                <a:spcPct val="100000"/>
              </a:lnSpc>
              <a:spcBef>
                <a:spcPct val="0"/>
              </a:spcBef>
              <a:spcAft>
                <a:spcPct val="0"/>
              </a:spcAft>
              <a:buClrTx/>
              <a:buSzTx/>
              <a:buFontTx/>
              <a:buAutoNum type="arabicPeriod"/>
              <a:tabLst/>
              <a:defRPr/>
            </a:pPr>
            <a:r>
              <a:rPr lang="en-US" sz="2000" kern="0" dirty="0" smtClean="0">
                <a:solidFill>
                  <a:schemeClr val="accent6">
                    <a:lumMod val="75000"/>
                  </a:schemeClr>
                </a:solidFill>
                <a:latin typeface="+mj-lt"/>
                <a:ea typeface="+mj-ea"/>
                <a:cs typeface="+mj-cs"/>
              </a:rPr>
              <a:t>Grand Theft IV</a:t>
            </a:r>
          </a:p>
          <a:p>
            <a:pPr marL="1143000" marR="0" lvl="0" indent="-1143000" defTabSz="914400" rtl="0" eaLnBrk="1" fontAlgn="base" latinLnBrk="0" hangingPunct="1">
              <a:lnSpc>
                <a:spcPct val="100000"/>
              </a:lnSpc>
              <a:spcBef>
                <a:spcPct val="0"/>
              </a:spcBef>
              <a:spcAft>
                <a:spcPct val="0"/>
              </a:spcAft>
              <a:buClrTx/>
              <a:buSzTx/>
              <a:buFontTx/>
              <a:buAutoNum type="arabicPeriod"/>
              <a:tabLst/>
              <a:defRPr/>
            </a:pPr>
            <a:r>
              <a:rPr lang="en-US" sz="2000" kern="0" noProof="0" dirty="0" smtClean="0">
                <a:solidFill>
                  <a:schemeClr val="accent6">
                    <a:lumMod val="75000"/>
                  </a:schemeClr>
                </a:solidFill>
                <a:latin typeface="+mj-lt"/>
                <a:ea typeface="+mj-ea"/>
                <a:cs typeface="+mj-cs"/>
              </a:rPr>
              <a:t>Call of Duty 4: Modern Warfare</a:t>
            </a:r>
          </a:p>
          <a:p>
            <a:pPr marL="1143000" marR="0" lvl="0" indent="-1143000" defTabSz="914400" rtl="0" eaLnBrk="1" fontAlgn="base" latinLnBrk="0" hangingPunct="1">
              <a:lnSpc>
                <a:spcPct val="100000"/>
              </a:lnSpc>
              <a:spcBef>
                <a:spcPct val="0"/>
              </a:spcBef>
              <a:spcAft>
                <a:spcPct val="0"/>
              </a:spcAft>
              <a:buClrTx/>
              <a:buSzTx/>
              <a:buFontTx/>
              <a:buAutoNum type="arabicPeriod"/>
              <a:tabLst/>
              <a:defRPr/>
            </a:pPr>
            <a:r>
              <a:rPr lang="en-US" sz="2000" kern="0" dirty="0" smtClean="0">
                <a:solidFill>
                  <a:schemeClr val="accent6">
                    <a:lumMod val="75000"/>
                  </a:schemeClr>
                </a:solidFill>
                <a:latin typeface="+mj-lt"/>
                <a:ea typeface="+mj-ea"/>
                <a:cs typeface="+mj-cs"/>
              </a:rPr>
              <a:t>Fable 2</a:t>
            </a:r>
          </a:p>
          <a:p>
            <a:pPr marL="1143000" marR="0" lvl="0" indent="-1143000" defTabSz="914400" rtl="0" eaLnBrk="1" fontAlgn="base" latinLnBrk="0" hangingPunct="1">
              <a:lnSpc>
                <a:spcPct val="100000"/>
              </a:lnSpc>
              <a:spcBef>
                <a:spcPct val="0"/>
              </a:spcBef>
              <a:spcAft>
                <a:spcPct val="0"/>
              </a:spcAft>
              <a:buClrTx/>
              <a:buSzTx/>
              <a:buFontTx/>
              <a:buAutoNum type="arabicPeriod"/>
              <a:tabLst/>
              <a:defRPr/>
            </a:pPr>
            <a:r>
              <a:rPr lang="en-US" sz="2000" kern="0" noProof="0" dirty="0" smtClean="0">
                <a:solidFill>
                  <a:schemeClr val="accent6">
                    <a:lumMod val="75000"/>
                  </a:schemeClr>
                </a:solidFill>
                <a:latin typeface="+mj-lt"/>
                <a:ea typeface="+mj-ea"/>
                <a:cs typeface="+mj-cs"/>
              </a:rPr>
              <a:t>Call of duty: World at War</a:t>
            </a:r>
          </a:p>
          <a:p>
            <a:pPr marL="0" marR="0" lvl="0" indent="0" defTabSz="914400" rtl="0" eaLnBrk="1" fontAlgn="base" latinLnBrk="0" hangingPunct="1">
              <a:lnSpc>
                <a:spcPct val="100000"/>
              </a:lnSpc>
              <a:spcBef>
                <a:spcPct val="0"/>
              </a:spcBef>
              <a:spcAft>
                <a:spcPct val="0"/>
              </a:spcAft>
              <a:buClrTx/>
              <a:buSzTx/>
              <a:buFontTx/>
              <a:buNone/>
              <a:tabLst/>
              <a:defRPr/>
            </a:pPr>
            <a:endParaRPr kumimoji="0" lang="en-US" sz="2000" b="0" i="0" u="none" strike="noStrike" kern="0" cap="none" spc="0" normalizeH="0" baseline="0" noProof="0" dirty="0" smtClean="0">
              <a:ln>
                <a:noFill/>
              </a:ln>
              <a:solidFill>
                <a:schemeClr val="accent6">
                  <a:lumMod val="75000"/>
                </a:schemeClr>
              </a:solidFill>
              <a:effectLst/>
              <a:uLnTx/>
              <a:uFillTx/>
              <a:latin typeface="+mj-lt"/>
              <a:ea typeface="+mj-ea"/>
              <a:cs typeface="+mj-cs"/>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3" name="wind.wav"/>
      </p:stSnd>
    </p:sndAc>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chemeClr val="accent1"/>
            </a:gs>
            <a:gs pos="0">
              <a:schemeClr val="accent1">
                <a:lumMod val="40000"/>
                <a:lumOff val="60000"/>
              </a:schemeClr>
            </a:gs>
            <a:gs pos="80000">
              <a:schemeClr val="accent4">
                <a:lumMod val="40000"/>
                <a:lumOff val="60000"/>
              </a:schemeClr>
            </a:gs>
            <a:gs pos="100000">
              <a:schemeClr val="accent4"/>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838200"/>
            <a:ext cx="7848600" cy="2057400"/>
          </a:xfrm>
        </p:spPr>
        <p:txBody>
          <a:bodyPr/>
          <a:lstStyle/>
          <a:p>
            <a:pPr eaLnBrk="1" hangingPunct="1"/>
            <a:r>
              <a:rPr lang="en-US" dirty="0" smtClean="0">
                <a:solidFill>
                  <a:srgbClr val="000000"/>
                </a:solidFill>
              </a:rPr>
              <a:t>What reptile, besides snakes, can live up to two years without eating? </a:t>
            </a:r>
            <a:endParaRPr lang="en-US" dirty="0" smtClean="0"/>
          </a:p>
        </p:txBody>
      </p:sp>
      <p:sp>
        <p:nvSpPr>
          <p:cNvPr id="4" name="Diamond 3"/>
          <p:cNvSpPr/>
          <p:nvPr/>
        </p:nvSpPr>
        <p:spPr>
          <a:xfrm>
            <a:off x="228600" y="5029200"/>
            <a:ext cx="1524000" cy="1524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4800" dirty="0">
                <a:latin typeface="A.C.M.E. Secret Agent" pitchFamily="34" charset="0"/>
              </a:rPr>
              <a:t>1</a:t>
            </a:r>
          </a:p>
        </p:txBody>
      </p:sp>
      <p:sp>
        <p:nvSpPr>
          <p:cNvPr id="5" name="Rectangle 2"/>
          <p:cNvSpPr txBox="1">
            <a:spLocks noChangeArrowheads="1"/>
          </p:cNvSpPr>
          <p:nvPr/>
        </p:nvSpPr>
        <p:spPr bwMode="auto">
          <a:xfrm>
            <a:off x="685800" y="2743200"/>
            <a:ext cx="7848600" cy="2057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0" i="0" u="none" strike="noStrike" kern="0" cap="none" spc="0" normalizeH="0" baseline="0" noProof="0" dirty="0" smtClean="0">
                <a:ln>
                  <a:noFill/>
                </a:ln>
                <a:solidFill>
                  <a:schemeClr val="accent6">
                    <a:lumMod val="75000"/>
                  </a:schemeClr>
                </a:solidFill>
                <a:effectLst/>
                <a:uLnTx/>
                <a:uFillTx/>
                <a:latin typeface="+mj-lt"/>
                <a:ea typeface="+mj-ea"/>
                <a:cs typeface="+mj-cs"/>
              </a:rPr>
              <a:t>Crocodile</a:t>
            </a:r>
          </a:p>
        </p:txBody>
      </p:sp>
    </p:spTree>
  </p:cSld>
  <p:clrMapOvr>
    <a:overrideClrMapping bg1="lt1" tx1="dk1" bg2="lt2" tx2="dk2" accent1="accent1" accent2="accent2" accent3="accent3" accent4="accent4" accent5="accent5" accent6="accent6" hlink="hlink" folHlink="folHlink"/>
  </p:clrMapOvr>
  <p:transition advTm="20000">
    <p:sndAc>
      <p:stSnd>
        <p:snd r:embed="rId3" name="wind.wav"/>
      </p:stSnd>
    </p:sndAc>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1"/>
            </a:gs>
            <a:gs pos="20000">
              <a:schemeClr val="accent4">
                <a:lumMod val="40000"/>
                <a:lumOff val="60000"/>
              </a:schemeClr>
            </a:gs>
            <a:gs pos="35001">
              <a:schemeClr val="accent5">
                <a:lumMod val="20000"/>
                <a:lumOff val="80000"/>
              </a:schemeClr>
            </a:gs>
            <a:gs pos="50000">
              <a:schemeClr val="accent1">
                <a:lumMod val="40000"/>
                <a:lumOff val="60000"/>
              </a:schemeClr>
            </a:gs>
            <a:gs pos="64999">
              <a:schemeClr val="accent3">
                <a:lumMod val="20000"/>
                <a:lumOff val="80000"/>
              </a:schemeClr>
            </a:gs>
            <a:gs pos="80000">
              <a:schemeClr val="accent4">
                <a:lumMod val="40000"/>
                <a:lumOff val="60000"/>
              </a:schemeClr>
            </a:gs>
            <a:gs pos="100000">
              <a:schemeClr val="accent4"/>
            </a:gs>
          </a:gsLst>
          <a:lin ang="5400000" scaled="1"/>
        </a:gra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1295400"/>
            <a:ext cx="7848600" cy="4267200"/>
          </a:xfrm>
        </p:spPr>
        <p:txBody>
          <a:bodyPr/>
          <a:lstStyle/>
          <a:p>
            <a:pPr eaLnBrk="1" hangingPunct="1"/>
            <a:r>
              <a:rPr lang="en-US" sz="8000" dirty="0" smtClean="0">
                <a:solidFill>
                  <a:srgbClr val="000000"/>
                </a:solidFill>
              </a:rPr>
              <a:t>In sports, what does MVP stand for?</a:t>
            </a:r>
          </a:p>
        </p:txBody>
      </p:sp>
      <p:sp>
        <p:nvSpPr>
          <p:cNvPr id="3" name="Diamond 2"/>
          <p:cNvSpPr/>
          <p:nvPr/>
        </p:nvSpPr>
        <p:spPr>
          <a:xfrm>
            <a:off x="152400" y="152400"/>
            <a:ext cx="1371600" cy="1143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400" dirty="0" smtClean="0">
                <a:latin typeface="A.C.M.E. Secret Agent" pitchFamily="34" charset="0"/>
              </a:rPr>
              <a:t>1</a:t>
            </a:r>
            <a:endParaRPr lang="en-US" sz="2400" dirty="0">
              <a:latin typeface="A.C.M.E. Secret Agent" pitchFamily="34" charset="0"/>
            </a:endParaRPr>
          </a:p>
        </p:txBody>
      </p:sp>
    </p:spTree>
  </p:cSld>
  <p:clrMapOvr>
    <a:masterClrMapping/>
  </p:clrMapOvr>
  <p:transition advTm="20000">
    <p:sndAc>
      <p:stSnd>
        <p:snd r:embed="rId3" name="wind.wav"/>
      </p:stSnd>
    </p:sndAc>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chemeClr val="accent1"/>
            </a:gs>
            <a:gs pos="0">
              <a:schemeClr val="accent1">
                <a:lumMod val="40000"/>
                <a:lumOff val="60000"/>
              </a:schemeClr>
            </a:gs>
            <a:gs pos="80000">
              <a:schemeClr val="accent4">
                <a:lumMod val="40000"/>
                <a:lumOff val="60000"/>
              </a:schemeClr>
            </a:gs>
            <a:gs pos="100000">
              <a:schemeClr val="accent4"/>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838200"/>
            <a:ext cx="7848600" cy="2057400"/>
          </a:xfrm>
        </p:spPr>
        <p:txBody>
          <a:bodyPr/>
          <a:lstStyle/>
          <a:p>
            <a:pPr eaLnBrk="1" hangingPunct="1"/>
            <a:r>
              <a:rPr lang="en-US" dirty="0" smtClean="0">
                <a:solidFill>
                  <a:srgbClr val="000000"/>
                </a:solidFill>
              </a:rPr>
              <a:t>How many times have the Pittsburgh Steelers and the Dallas Cowboys played each other in the Super Bowl?</a:t>
            </a:r>
          </a:p>
        </p:txBody>
      </p:sp>
      <p:sp>
        <p:nvSpPr>
          <p:cNvPr id="4" name="Diamond 3"/>
          <p:cNvSpPr/>
          <p:nvPr/>
        </p:nvSpPr>
        <p:spPr>
          <a:xfrm>
            <a:off x="228600" y="5029200"/>
            <a:ext cx="1524000" cy="1524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4800" dirty="0" smtClean="0">
                <a:latin typeface="A.C.M.E. Secret Agent" pitchFamily="34" charset="0"/>
              </a:rPr>
              <a:t>3</a:t>
            </a:r>
            <a:endParaRPr lang="en-US" sz="4800" dirty="0">
              <a:latin typeface="A.C.M.E. Secret Agent" pitchFamily="34" charset="0"/>
            </a:endParaRPr>
          </a:p>
        </p:txBody>
      </p:sp>
      <p:sp>
        <p:nvSpPr>
          <p:cNvPr id="5" name="Rectangle 2"/>
          <p:cNvSpPr txBox="1">
            <a:spLocks noChangeArrowheads="1"/>
          </p:cNvSpPr>
          <p:nvPr/>
        </p:nvSpPr>
        <p:spPr bwMode="auto">
          <a:xfrm>
            <a:off x="2590800" y="3657600"/>
            <a:ext cx="4648200" cy="1676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1143000" marR="0" lvl="0" indent="-1143000" defTabSz="914400" rtl="0" eaLnBrk="1" fontAlgn="base" latinLnBrk="0" hangingPunct="1">
              <a:lnSpc>
                <a:spcPct val="100000"/>
              </a:lnSpc>
              <a:spcBef>
                <a:spcPct val="0"/>
              </a:spcBef>
              <a:spcAft>
                <a:spcPct val="0"/>
              </a:spcAft>
              <a:buClrTx/>
              <a:buSzTx/>
              <a:tabLst/>
              <a:defRPr/>
            </a:pPr>
            <a:r>
              <a:rPr lang="en-US" sz="5400" kern="0" noProof="0" dirty="0" smtClean="0">
                <a:solidFill>
                  <a:schemeClr val="accent6">
                    <a:lumMod val="75000"/>
                  </a:schemeClr>
                </a:solidFill>
                <a:latin typeface="+mj-lt"/>
                <a:ea typeface="+mj-ea"/>
                <a:cs typeface="+mj-cs"/>
              </a:rPr>
              <a:t>Three</a:t>
            </a:r>
            <a:endParaRPr kumimoji="0" lang="en-US" sz="5400" b="0" i="0" u="none" strike="noStrike" kern="0" cap="none" spc="0" normalizeH="0" baseline="0" noProof="0" dirty="0" smtClean="0">
              <a:ln>
                <a:noFill/>
              </a:ln>
              <a:solidFill>
                <a:schemeClr val="accent6">
                  <a:lumMod val="75000"/>
                </a:schemeClr>
              </a:solidFill>
              <a:effectLst/>
              <a:uLnTx/>
              <a:uFillTx/>
              <a:latin typeface="+mj-lt"/>
              <a:ea typeface="+mj-ea"/>
              <a:cs typeface="+mj-cs"/>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3" name="wind.wav"/>
      </p:stSnd>
    </p:sndAc>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chemeClr val="accent1"/>
            </a:gs>
            <a:gs pos="0">
              <a:schemeClr val="accent1">
                <a:lumMod val="40000"/>
                <a:lumOff val="60000"/>
              </a:schemeClr>
            </a:gs>
            <a:gs pos="80000">
              <a:schemeClr val="accent4">
                <a:lumMod val="40000"/>
                <a:lumOff val="60000"/>
              </a:schemeClr>
            </a:gs>
            <a:gs pos="100000">
              <a:schemeClr val="accent4"/>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838200"/>
            <a:ext cx="7848600" cy="2057400"/>
          </a:xfrm>
        </p:spPr>
        <p:txBody>
          <a:bodyPr/>
          <a:lstStyle/>
          <a:p>
            <a:pPr eaLnBrk="1" hangingPunct="1"/>
            <a:r>
              <a:rPr lang="en-US" dirty="0" smtClean="0">
                <a:solidFill>
                  <a:srgbClr val="000000"/>
                </a:solidFill>
              </a:rPr>
              <a:t>What was the last name of flight pioneers Orville and Wilbur?</a:t>
            </a:r>
            <a:endParaRPr lang="en-US" dirty="0" smtClean="0"/>
          </a:p>
        </p:txBody>
      </p:sp>
      <p:sp>
        <p:nvSpPr>
          <p:cNvPr id="4" name="Diamond 3"/>
          <p:cNvSpPr/>
          <p:nvPr/>
        </p:nvSpPr>
        <p:spPr>
          <a:xfrm>
            <a:off x="228600" y="5029200"/>
            <a:ext cx="1524000" cy="1524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3600" dirty="0" smtClean="0">
                <a:latin typeface="A.C.M.E. Secret Agent" pitchFamily="34" charset="0"/>
              </a:rPr>
              <a:t>3</a:t>
            </a:r>
            <a:endParaRPr lang="en-US" sz="3600" dirty="0">
              <a:latin typeface="A.C.M.E. Secret Agent" pitchFamily="34" charset="0"/>
            </a:endParaRPr>
          </a:p>
        </p:txBody>
      </p:sp>
      <p:sp>
        <p:nvSpPr>
          <p:cNvPr id="6" name="Rectangle 2"/>
          <p:cNvSpPr txBox="1">
            <a:spLocks noChangeArrowheads="1"/>
          </p:cNvSpPr>
          <p:nvPr/>
        </p:nvSpPr>
        <p:spPr bwMode="auto">
          <a:xfrm>
            <a:off x="2590800" y="3657600"/>
            <a:ext cx="4648200" cy="1676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1143000" marR="0" lvl="0" indent="-1143000" defTabSz="914400" rtl="0" eaLnBrk="1" fontAlgn="base" latinLnBrk="0" hangingPunct="1">
              <a:lnSpc>
                <a:spcPct val="100000"/>
              </a:lnSpc>
              <a:spcBef>
                <a:spcPct val="0"/>
              </a:spcBef>
              <a:spcAft>
                <a:spcPct val="0"/>
              </a:spcAft>
              <a:buClrTx/>
              <a:buSzTx/>
              <a:tabLst/>
              <a:defRPr/>
            </a:pPr>
            <a:r>
              <a:rPr lang="en-US" sz="5400" kern="0" noProof="0" dirty="0" smtClean="0">
                <a:solidFill>
                  <a:schemeClr val="accent6">
                    <a:lumMod val="75000"/>
                  </a:schemeClr>
                </a:solidFill>
                <a:latin typeface="+mj-lt"/>
                <a:ea typeface="+mj-ea"/>
                <a:cs typeface="+mj-cs"/>
              </a:rPr>
              <a:t>Wright</a:t>
            </a:r>
            <a:endParaRPr kumimoji="0" lang="en-US" sz="5400" b="0" i="0" u="none" strike="noStrike" kern="0" cap="none" spc="0" normalizeH="0" baseline="0" noProof="0" dirty="0" smtClean="0">
              <a:ln>
                <a:noFill/>
              </a:ln>
              <a:solidFill>
                <a:schemeClr val="accent6">
                  <a:lumMod val="75000"/>
                </a:schemeClr>
              </a:solidFill>
              <a:effectLst/>
              <a:uLnTx/>
              <a:uFillTx/>
              <a:latin typeface="+mj-lt"/>
              <a:ea typeface="+mj-ea"/>
              <a:cs typeface="+mj-cs"/>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3" name="wind.wav"/>
      </p:stSnd>
    </p:sndAc>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chemeClr val="accent1"/>
            </a:gs>
            <a:gs pos="0">
              <a:schemeClr val="accent1">
                <a:lumMod val="40000"/>
                <a:lumOff val="60000"/>
              </a:schemeClr>
            </a:gs>
            <a:gs pos="80000">
              <a:schemeClr val="accent4">
                <a:lumMod val="40000"/>
                <a:lumOff val="60000"/>
              </a:schemeClr>
            </a:gs>
            <a:gs pos="100000">
              <a:schemeClr val="accent4"/>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1143000"/>
            <a:ext cx="7848600" cy="2057400"/>
          </a:xfrm>
        </p:spPr>
        <p:txBody>
          <a:bodyPr/>
          <a:lstStyle/>
          <a:p>
            <a:pPr eaLnBrk="1" hangingPunct="1"/>
            <a:r>
              <a:rPr lang="en-US" dirty="0" smtClean="0">
                <a:solidFill>
                  <a:srgbClr val="000000"/>
                </a:solidFill>
              </a:rPr>
              <a:t>What is the name of the famous group of pioneers that starved to death (and resorted to cannibalism) in the Sierra mountains?</a:t>
            </a:r>
            <a:endParaRPr lang="en-US" dirty="0" smtClean="0"/>
          </a:p>
        </p:txBody>
      </p:sp>
      <p:sp>
        <p:nvSpPr>
          <p:cNvPr id="4" name="Diamond 3"/>
          <p:cNvSpPr/>
          <p:nvPr/>
        </p:nvSpPr>
        <p:spPr>
          <a:xfrm>
            <a:off x="228600" y="5029200"/>
            <a:ext cx="1524000" cy="1524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4800" dirty="0" smtClean="0">
                <a:latin typeface="A.C.M.E. Secret Agent" pitchFamily="34" charset="0"/>
              </a:rPr>
              <a:t>2</a:t>
            </a:r>
            <a:endParaRPr lang="en-US" sz="4800" dirty="0">
              <a:latin typeface="A.C.M.E. Secret Agent" pitchFamily="34" charset="0"/>
            </a:endParaRPr>
          </a:p>
        </p:txBody>
      </p:sp>
      <p:sp>
        <p:nvSpPr>
          <p:cNvPr id="5" name="Rectangle 2"/>
          <p:cNvSpPr txBox="1">
            <a:spLocks noChangeArrowheads="1"/>
          </p:cNvSpPr>
          <p:nvPr/>
        </p:nvSpPr>
        <p:spPr bwMode="auto">
          <a:xfrm>
            <a:off x="762000" y="3429000"/>
            <a:ext cx="7848600" cy="2057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800" b="0" i="0" u="none" strike="noStrike" kern="0" cap="none" spc="0" normalizeH="0" baseline="0" noProof="0" dirty="0" smtClean="0">
                <a:ln>
                  <a:noFill/>
                </a:ln>
                <a:solidFill>
                  <a:schemeClr val="accent6">
                    <a:lumMod val="75000"/>
                  </a:schemeClr>
                </a:solidFill>
                <a:effectLst/>
                <a:uLnTx/>
                <a:uFillTx/>
                <a:latin typeface="+mj-lt"/>
                <a:ea typeface="+mj-ea"/>
                <a:cs typeface="+mj-cs"/>
              </a:rPr>
              <a:t>The</a:t>
            </a:r>
            <a:r>
              <a:rPr kumimoji="0" lang="en-US" sz="4800" b="0" i="0" u="none" strike="noStrike" kern="0" cap="none" spc="0" normalizeH="0" noProof="0" dirty="0" smtClean="0">
                <a:ln>
                  <a:noFill/>
                </a:ln>
                <a:solidFill>
                  <a:schemeClr val="accent6">
                    <a:lumMod val="75000"/>
                  </a:schemeClr>
                </a:solidFill>
                <a:effectLst/>
                <a:uLnTx/>
                <a:uFillTx/>
                <a:latin typeface="+mj-lt"/>
                <a:ea typeface="+mj-ea"/>
                <a:cs typeface="+mj-cs"/>
              </a:rPr>
              <a:t> Donner Party</a:t>
            </a:r>
            <a:endParaRPr kumimoji="0" lang="en-US" sz="4800" b="0" i="0" u="none" strike="noStrike" kern="0" cap="none" spc="0" normalizeH="0" baseline="0" noProof="0" dirty="0" smtClean="0">
              <a:ln>
                <a:noFill/>
              </a:ln>
              <a:solidFill>
                <a:schemeClr val="accent6">
                  <a:lumMod val="75000"/>
                </a:schemeClr>
              </a:solidFill>
              <a:effectLst/>
              <a:uLnTx/>
              <a:uFillTx/>
              <a:latin typeface="+mj-lt"/>
              <a:ea typeface="+mj-ea"/>
              <a:cs typeface="+mj-cs"/>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3" name="wind.wav"/>
      </p:stSnd>
    </p:sndAc>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chemeClr val="accent1"/>
            </a:gs>
            <a:gs pos="0">
              <a:schemeClr val="accent1">
                <a:lumMod val="40000"/>
                <a:lumOff val="60000"/>
              </a:schemeClr>
            </a:gs>
            <a:gs pos="80000">
              <a:schemeClr val="accent4">
                <a:lumMod val="40000"/>
                <a:lumOff val="60000"/>
              </a:schemeClr>
            </a:gs>
            <a:gs pos="100000">
              <a:schemeClr val="accent4"/>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838200"/>
            <a:ext cx="7848600" cy="2057400"/>
          </a:xfrm>
        </p:spPr>
        <p:txBody>
          <a:bodyPr/>
          <a:lstStyle/>
          <a:p>
            <a:pPr eaLnBrk="1" hangingPunct="1"/>
            <a:r>
              <a:rPr lang="en-US" dirty="0" smtClean="0">
                <a:solidFill>
                  <a:schemeClr val="tx1"/>
                </a:solidFill>
              </a:rPr>
              <a:t>In X-Men, what is Wolverine’s real name?</a:t>
            </a:r>
            <a:endParaRPr lang="en-US" dirty="0" smtClean="0"/>
          </a:p>
        </p:txBody>
      </p:sp>
      <p:sp>
        <p:nvSpPr>
          <p:cNvPr id="4" name="Diamond 3"/>
          <p:cNvSpPr/>
          <p:nvPr/>
        </p:nvSpPr>
        <p:spPr>
          <a:xfrm>
            <a:off x="228600" y="5029200"/>
            <a:ext cx="1524000" cy="1524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4800" dirty="0" smtClean="0">
                <a:latin typeface="A.C.M.E. Secret Agent" pitchFamily="34" charset="0"/>
              </a:rPr>
              <a:t>1</a:t>
            </a:r>
            <a:endParaRPr lang="en-US" sz="4800" dirty="0">
              <a:latin typeface="A.C.M.E. Secret Agent" pitchFamily="34" charset="0"/>
            </a:endParaRPr>
          </a:p>
        </p:txBody>
      </p:sp>
      <p:sp>
        <p:nvSpPr>
          <p:cNvPr id="5" name="Rectangle 2"/>
          <p:cNvSpPr txBox="1">
            <a:spLocks noChangeArrowheads="1"/>
          </p:cNvSpPr>
          <p:nvPr/>
        </p:nvSpPr>
        <p:spPr bwMode="auto">
          <a:xfrm>
            <a:off x="685800" y="3048000"/>
            <a:ext cx="7848600" cy="2057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0" i="0" u="none" strike="noStrike" kern="0" cap="none" spc="0" normalizeH="0" baseline="0" noProof="0" dirty="0" smtClean="0">
                <a:ln>
                  <a:noFill/>
                </a:ln>
                <a:solidFill>
                  <a:schemeClr val="accent6">
                    <a:lumMod val="75000"/>
                  </a:schemeClr>
                </a:solidFill>
                <a:effectLst/>
                <a:uLnTx/>
                <a:uFillTx/>
                <a:latin typeface="+mj-lt"/>
                <a:ea typeface="+mj-ea"/>
                <a:cs typeface="+mj-cs"/>
              </a:rPr>
              <a:t>Logan</a:t>
            </a:r>
          </a:p>
        </p:txBody>
      </p:sp>
    </p:spTree>
  </p:cSld>
  <p:clrMapOvr>
    <a:overrideClrMapping bg1="lt1" tx1="dk1" bg2="lt2" tx2="dk2" accent1="accent1" accent2="accent2" accent3="accent3" accent4="accent4" accent5="accent5" accent6="accent6" hlink="hlink" folHlink="folHlink"/>
  </p:clrMapOvr>
  <p:transition advTm="20000">
    <p:sndAc>
      <p:stSnd>
        <p:snd r:embed="rId3" name="wind.wav"/>
      </p:stSnd>
    </p:sndAc>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chemeClr val="accent1"/>
            </a:gs>
            <a:gs pos="0">
              <a:schemeClr val="accent1">
                <a:lumMod val="40000"/>
                <a:lumOff val="60000"/>
              </a:schemeClr>
            </a:gs>
            <a:gs pos="80000">
              <a:schemeClr val="accent4">
                <a:lumMod val="40000"/>
                <a:lumOff val="60000"/>
              </a:schemeClr>
            </a:gs>
            <a:gs pos="100000">
              <a:schemeClr val="accent4"/>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1447800"/>
            <a:ext cx="7848600" cy="2057400"/>
          </a:xfrm>
        </p:spPr>
        <p:txBody>
          <a:bodyPr/>
          <a:lstStyle/>
          <a:p>
            <a:pPr eaLnBrk="1" hangingPunct="1"/>
            <a:r>
              <a:rPr lang="en-US" dirty="0" smtClean="0">
                <a:solidFill>
                  <a:srgbClr val="000000"/>
                </a:solidFill>
              </a:rPr>
              <a:t>What is this quote from?</a:t>
            </a:r>
            <a:br>
              <a:rPr lang="en-US" dirty="0" smtClean="0">
                <a:solidFill>
                  <a:srgbClr val="000000"/>
                </a:solidFill>
              </a:rPr>
            </a:br>
            <a:r>
              <a:rPr lang="en-US" dirty="0" smtClean="0">
                <a:solidFill>
                  <a:srgbClr val="000000"/>
                </a:solidFill>
              </a:rPr>
              <a:t>“And so the lion fell in love with the lamb.”</a:t>
            </a:r>
            <a:br>
              <a:rPr lang="en-US" dirty="0" smtClean="0">
                <a:solidFill>
                  <a:srgbClr val="000000"/>
                </a:solidFill>
              </a:rPr>
            </a:br>
            <a:r>
              <a:rPr lang="en-US" dirty="0" smtClean="0">
                <a:solidFill>
                  <a:srgbClr val="000000"/>
                </a:solidFill>
              </a:rPr>
              <a:t>“What a stupid lamb.”</a:t>
            </a:r>
            <a:br>
              <a:rPr lang="en-US" dirty="0" smtClean="0">
                <a:solidFill>
                  <a:srgbClr val="000000"/>
                </a:solidFill>
              </a:rPr>
            </a:br>
            <a:r>
              <a:rPr lang="en-US" dirty="0" smtClean="0">
                <a:solidFill>
                  <a:srgbClr val="000000"/>
                </a:solidFill>
              </a:rPr>
              <a:t>“What a sick, masochistic lion.”</a:t>
            </a:r>
            <a:endParaRPr lang="en-US" dirty="0" smtClean="0"/>
          </a:p>
        </p:txBody>
      </p:sp>
      <p:sp>
        <p:nvSpPr>
          <p:cNvPr id="4" name="Diamond 3"/>
          <p:cNvSpPr/>
          <p:nvPr/>
        </p:nvSpPr>
        <p:spPr>
          <a:xfrm>
            <a:off x="228600" y="5029200"/>
            <a:ext cx="1524000" cy="1524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4800" dirty="0" smtClean="0">
                <a:latin typeface="A.C.M.E. Secret Agent" pitchFamily="34" charset="0"/>
              </a:rPr>
              <a:t>1</a:t>
            </a:r>
            <a:endParaRPr lang="en-US" sz="4800" dirty="0">
              <a:latin typeface="A.C.M.E. Secret Agent" pitchFamily="34" charset="0"/>
            </a:endParaRPr>
          </a:p>
        </p:txBody>
      </p:sp>
      <p:sp>
        <p:nvSpPr>
          <p:cNvPr id="5" name="Rectangle 2"/>
          <p:cNvSpPr txBox="1">
            <a:spLocks noChangeArrowheads="1"/>
          </p:cNvSpPr>
          <p:nvPr/>
        </p:nvSpPr>
        <p:spPr bwMode="auto">
          <a:xfrm>
            <a:off x="609600" y="4191000"/>
            <a:ext cx="7848600" cy="2057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6600" b="0" i="0" u="none" strike="noStrike" kern="0" cap="none" spc="0" normalizeH="0" baseline="0" noProof="0" dirty="0" smtClean="0">
                <a:ln>
                  <a:noFill/>
                </a:ln>
                <a:solidFill>
                  <a:schemeClr val="accent6">
                    <a:lumMod val="75000"/>
                  </a:schemeClr>
                </a:solidFill>
                <a:effectLst/>
                <a:uLnTx/>
                <a:uFillTx/>
                <a:latin typeface="+mj-lt"/>
                <a:ea typeface="+mj-ea"/>
                <a:cs typeface="+mj-cs"/>
              </a:rPr>
              <a:t>Twilight</a:t>
            </a:r>
          </a:p>
        </p:txBody>
      </p:sp>
    </p:spTree>
  </p:cSld>
  <p:clrMapOvr>
    <a:overrideClrMapping bg1="lt1" tx1="dk1" bg2="lt2" tx2="dk2" accent1="accent1" accent2="accent2" accent3="accent3" accent4="accent4" accent5="accent5" accent6="accent6" hlink="hlink" folHlink="folHlink"/>
  </p:clrMapOvr>
  <p:transition advTm="20000">
    <p:sndAc>
      <p:stSnd>
        <p:snd r:embed="rId3" name="wind.wav"/>
      </p:stSnd>
    </p:sndAc>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chemeClr val="accent1"/>
            </a:gs>
            <a:gs pos="0">
              <a:schemeClr val="accent1">
                <a:lumMod val="40000"/>
                <a:lumOff val="60000"/>
              </a:schemeClr>
            </a:gs>
            <a:gs pos="80000">
              <a:schemeClr val="accent4">
                <a:lumMod val="40000"/>
                <a:lumOff val="60000"/>
              </a:schemeClr>
            </a:gs>
            <a:gs pos="100000">
              <a:schemeClr val="accent4"/>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838200"/>
            <a:ext cx="7848600" cy="2057400"/>
          </a:xfrm>
        </p:spPr>
        <p:txBody>
          <a:bodyPr/>
          <a:lstStyle/>
          <a:p>
            <a:pPr eaLnBrk="1" hangingPunct="1"/>
            <a:r>
              <a:rPr lang="en-US" dirty="0" smtClean="0">
                <a:solidFill>
                  <a:srgbClr val="000000"/>
                </a:solidFill>
              </a:rPr>
              <a:t>Who is always hunting Bugs Bunny?</a:t>
            </a:r>
            <a:endParaRPr lang="en-US" sz="1600" dirty="0" smtClean="0"/>
          </a:p>
        </p:txBody>
      </p:sp>
      <p:sp>
        <p:nvSpPr>
          <p:cNvPr id="4" name="Diamond 3"/>
          <p:cNvSpPr/>
          <p:nvPr/>
        </p:nvSpPr>
        <p:spPr>
          <a:xfrm>
            <a:off x="228600" y="5029200"/>
            <a:ext cx="1524000" cy="1524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4800" dirty="0" smtClean="0">
                <a:latin typeface="A.C.M.E. Secret Agent" pitchFamily="34" charset="0"/>
              </a:rPr>
              <a:t>2</a:t>
            </a:r>
            <a:endParaRPr lang="en-US" sz="4800" dirty="0">
              <a:latin typeface="A.C.M.E. Secret Agent" pitchFamily="34" charset="0"/>
            </a:endParaRPr>
          </a:p>
        </p:txBody>
      </p:sp>
      <p:sp>
        <p:nvSpPr>
          <p:cNvPr id="5" name="Rectangle 2"/>
          <p:cNvSpPr txBox="1">
            <a:spLocks noChangeArrowheads="1"/>
          </p:cNvSpPr>
          <p:nvPr/>
        </p:nvSpPr>
        <p:spPr bwMode="auto">
          <a:xfrm>
            <a:off x="685800" y="3048000"/>
            <a:ext cx="7848600" cy="2057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6600" b="0" i="0" u="none" strike="noStrike" kern="0" cap="none" spc="0" normalizeH="0" baseline="0" noProof="0" dirty="0" smtClean="0">
                <a:ln>
                  <a:noFill/>
                </a:ln>
                <a:solidFill>
                  <a:schemeClr val="accent6">
                    <a:lumMod val="75000"/>
                  </a:schemeClr>
                </a:solidFill>
                <a:effectLst/>
                <a:uLnTx/>
                <a:uFillTx/>
                <a:latin typeface="+mj-lt"/>
                <a:ea typeface="+mj-ea"/>
                <a:cs typeface="+mj-cs"/>
              </a:rPr>
              <a:t>Elmer </a:t>
            </a:r>
            <a:r>
              <a:rPr kumimoji="0" lang="en-US" sz="6600" b="0" i="0" u="none" strike="noStrike" kern="0" cap="none" spc="0" normalizeH="0" baseline="0" noProof="0" dirty="0" err="1" smtClean="0">
                <a:ln>
                  <a:noFill/>
                </a:ln>
                <a:solidFill>
                  <a:schemeClr val="accent6">
                    <a:lumMod val="75000"/>
                  </a:schemeClr>
                </a:solidFill>
                <a:effectLst/>
                <a:uLnTx/>
                <a:uFillTx/>
                <a:latin typeface="+mj-lt"/>
                <a:ea typeface="+mj-ea"/>
                <a:cs typeface="+mj-cs"/>
              </a:rPr>
              <a:t>Fudd</a:t>
            </a:r>
            <a:endParaRPr kumimoji="0" lang="en-US" sz="6600" b="0" i="0" u="none" strike="noStrike" kern="0" cap="none" spc="0" normalizeH="0" baseline="0" noProof="0" dirty="0" smtClean="0">
              <a:ln>
                <a:noFill/>
              </a:ln>
              <a:solidFill>
                <a:schemeClr val="accent6">
                  <a:lumMod val="75000"/>
                </a:schemeClr>
              </a:solidFill>
              <a:effectLst/>
              <a:uLnTx/>
              <a:uFillTx/>
              <a:latin typeface="+mj-lt"/>
              <a:ea typeface="+mj-ea"/>
              <a:cs typeface="+mj-cs"/>
            </a:endParaRPr>
          </a:p>
        </p:txBody>
      </p:sp>
      <p:pic>
        <p:nvPicPr>
          <p:cNvPr id="18434" name="Picture 2" descr="http://dreager1.files.wordpress.com/2011/08/20_elmer_fudd2-copy.png"/>
          <p:cNvPicPr>
            <a:picLocks noChangeAspect="1" noChangeArrowheads="1"/>
          </p:cNvPicPr>
          <p:nvPr/>
        </p:nvPicPr>
        <p:blipFill>
          <a:blip r:embed="rId4" cstate="print"/>
          <a:srcRect/>
          <a:stretch>
            <a:fillRect/>
          </a:stretch>
        </p:blipFill>
        <p:spPr bwMode="auto">
          <a:xfrm>
            <a:off x="6629400" y="3429000"/>
            <a:ext cx="2238375" cy="2409826"/>
          </a:xfrm>
          <a:prstGeom prst="rect">
            <a:avLst/>
          </a:prstGeom>
          <a:noFill/>
        </p:spPr>
      </p:pic>
    </p:spTree>
  </p:cSld>
  <p:clrMapOvr>
    <a:overrideClrMapping bg1="lt1" tx1="dk1" bg2="lt2" tx2="dk2" accent1="accent1" accent2="accent2" accent3="accent3" accent4="accent4" accent5="accent5" accent6="accent6" hlink="hlink" folHlink="folHlink"/>
  </p:clrMapOvr>
  <p:transition advTm="20000">
    <p:sndAc>
      <p:stSnd>
        <p:snd r:embed="rId3" name="wind.wav"/>
      </p:stSnd>
    </p:sndAc>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chemeClr val="accent1"/>
            </a:gs>
            <a:gs pos="0">
              <a:schemeClr val="accent1">
                <a:lumMod val="40000"/>
                <a:lumOff val="60000"/>
              </a:schemeClr>
            </a:gs>
            <a:gs pos="80000">
              <a:schemeClr val="accent4">
                <a:lumMod val="40000"/>
                <a:lumOff val="60000"/>
              </a:schemeClr>
            </a:gs>
            <a:gs pos="100000">
              <a:schemeClr val="accent4"/>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838200"/>
            <a:ext cx="7848600" cy="2057400"/>
          </a:xfrm>
        </p:spPr>
        <p:txBody>
          <a:bodyPr/>
          <a:lstStyle/>
          <a:p>
            <a:pPr eaLnBrk="1" hangingPunct="1"/>
            <a:r>
              <a:rPr lang="en-US" dirty="0" smtClean="0">
                <a:solidFill>
                  <a:schemeClr val="tx1"/>
                </a:solidFill>
              </a:rPr>
              <a:t>What part of the eye gives it color?</a:t>
            </a:r>
            <a:r>
              <a:rPr lang="en-US" dirty="0" smtClean="0"/>
              <a:t/>
            </a:r>
            <a:br>
              <a:rPr lang="en-US" dirty="0" smtClean="0"/>
            </a:br>
            <a:endParaRPr lang="en-US" dirty="0" smtClean="0"/>
          </a:p>
        </p:txBody>
      </p:sp>
      <p:sp>
        <p:nvSpPr>
          <p:cNvPr id="4" name="Diamond 3"/>
          <p:cNvSpPr/>
          <p:nvPr/>
        </p:nvSpPr>
        <p:spPr>
          <a:xfrm>
            <a:off x="228600" y="5029200"/>
            <a:ext cx="1524000" cy="1524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4800" dirty="0" smtClean="0">
                <a:latin typeface="A.C.M.E. Secret Agent" pitchFamily="34" charset="0"/>
              </a:rPr>
              <a:t>1</a:t>
            </a:r>
            <a:endParaRPr lang="en-US" sz="4800" dirty="0">
              <a:latin typeface="A.C.M.E. Secret Agent" pitchFamily="34" charset="0"/>
            </a:endParaRPr>
          </a:p>
        </p:txBody>
      </p:sp>
      <p:sp>
        <p:nvSpPr>
          <p:cNvPr id="5" name="Rectangle 2"/>
          <p:cNvSpPr txBox="1">
            <a:spLocks noChangeArrowheads="1"/>
          </p:cNvSpPr>
          <p:nvPr/>
        </p:nvSpPr>
        <p:spPr bwMode="auto">
          <a:xfrm>
            <a:off x="685800" y="3048000"/>
            <a:ext cx="7848600" cy="2057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5400" kern="0" dirty="0" smtClean="0">
                <a:solidFill>
                  <a:schemeClr val="accent6">
                    <a:lumMod val="75000"/>
                  </a:schemeClr>
                </a:solidFill>
                <a:latin typeface="+mj-lt"/>
                <a:ea typeface="+mj-ea"/>
                <a:cs typeface="+mj-cs"/>
              </a:rPr>
              <a:t>Iris</a:t>
            </a:r>
            <a:endParaRPr kumimoji="0" lang="en-US" sz="5400" b="0" i="0" u="none" strike="noStrike" kern="0" cap="none" spc="0" normalizeH="0" baseline="0" noProof="0" dirty="0" smtClean="0">
              <a:ln>
                <a:noFill/>
              </a:ln>
              <a:solidFill>
                <a:schemeClr val="accent6">
                  <a:lumMod val="75000"/>
                </a:schemeClr>
              </a:solidFill>
              <a:effectLst/>
              <a:uLnTx/>
              <a:uFillTx/>
              <a:latin typeface="+mj-lt"/>
              <a:ea typeface="+mj-ea"/>
              <a:cs typeface="+mj-cs"/>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3" name="wind.wav"/>
      </p:stSnd>
    </p:sndAc>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chemeClr val="accent1"/>
            </a:gs>
            <a:gs pos="0">
              <a:schemeClr val="accent1">
                <a:lumMod val="40000"/>
                <a:lumOff val="60000"/>
              </a:schemeClr>
            </a:gs>
            <a:gs pos="80000">
              <a:schemeClr val="accent4">
                <a:lumMod val="40000"/>
                <a:lumOff val="60000"/>
              </a:schemeClr>
            </a:gs>
            <a:gs pos="100000">
              <a:schemeClr val="accent4"/>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304800" y="990600"/>
            <a:ext cx="8229600" cy="1143000"/>
          </a:xfrm>
        </p:spPr>
        <p:txBody>
          <a:bodyPr/>
          <a:lstStyle/>
          <a:p>
            <a:pPr eaLnBrk="1" hangingPunct="1"/>
            <a:r>
              <a:rPr lang="en-US" dirty="0" smtClean="0"/>
              <a:t>Border, Leicester, and </a:t>
            </a:r>
            <a:r>
              <a:rPr lang="en-US" dirty="0" err="1" smtClean="0"/>
              <a:t>Corrie</a:t>
            </a:r>
            <a:r>
              <a:rPr lang="en-US" dirty="0" smtClean="0"/>
              <a:t> dale are all breeds of what?</a:t>
            </a:r>
            <a:endParaRPr lang="en-US" dirty="0" smtClean="0">
              <a:solidFill>
                <a:schemeClr val="tx1"/>
              </a:solidFill>
            </a:endParaRPr>
          </a:p>
        </p:txBody>
      </p:sp>
      <p:sp>
        <p:nvSpPr>
          <p:cNvPr id="4" name="Diamond 3"/>
          <p:cNvSpPr/>
          <p:nvPr/>
        </p:nvSpPr>
        <p:spPr>
          <a:xfrm>
            <a:off x="228600" y="5029200"/>
            <a:ext cx="1524000" cy="1524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3600" dirty="0" smtClean="0">
                <a:latin typeface="A.C.M.E. Secret Agent" pitchFamily="34" charset="0"/>
              </a:rPr>
              <a:t>1</a:t>
            </a:r>
            <a:endParaRPr lang="en-US" sz="3600" dirty="0">
              <a:latin typeface="A.C.M.E. Secret Agent" pitchFamily="34" charset="0"/>
            </a:endParaRPr>
          </a:p>
        </p:txBody>
      </p:sp>
      <p:sp>
        <p:nvSpPr>
          <p:cNvPr id="10" name="Rectangle 2"/>
          <p:cNvSpPr txBox="1">
            <a:spLocks noChangeArrowheads="1"/>
          </p:cNvSpPr>
          <p:nvPr/>
        </p:nvSpPr>
        <p:spPr bwMode="auto">
          <a:xfrm>
            <a:off x="685800" y="3048000"/>
            <a:ext cx="7848600" cy="2057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5400" b="0" i="0" u="none" strike="noStrike" kern="0" cap="none" spc="0" normalizeH="0" baseline="0" noProof="0" dirty="0" smtClean="0">
                <a:ln>
                  <a:noFill/>
                </a:ln>
                <a:solidFill>
                  <a:schemeClr val="accent6">
                    <a:lumMod val="75000"/>
                  </a:schemeClr>
                </a:solidFill>
                <a:effectLst/>
                <a:uLnTx/>
                <a:uFillTx/>
                <a:latin typeface="+mj-lt"/>
                <a:ea typeface="+mj-ea"/>
                <a:cs typeface="+mj-cs"/>
              </a:rPr>
              <a:t>Dogs</a:t>
            </a:r>
          </a:p>
        </p:txBody>
      </p:sp>
    </p:spTree>
  </p:cSld>
  <p:clrMapOvr>
    <a:overrideClrMapping bg1="lt1" tx1="dk1" bg2="lt2" tx2="dk2" accent1="accent1" accent2="accent2" accent3="accent3" accent4="accent4" accent5="accent5" accent6="accent6" hlink="hlink" folHlink="folHlink"/>
  </p:clrMapOvr>
  <p:transition advTm="20000">
    <p:sndAc>
      <p:stSnd>
        <p:snd r:embed="rId3" name="wind.wav"/>
      </p:stSnd>
    </p:sndAc>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chemeClr val="accent1"/>
            </a:gs>
            <a:gs pos="0">
              <a:schemeClr val="accent1">
                <a:lumMod val="40000"/>
                <a:lumOff val="60000"/>
              </a:schemeClr>
            </a:gs>
            <a:gs pos="80000">
              <a:schemeClr val="accent4">
                <a:lumMod val="40000"/>
                <a:lumOff val="60000"/>
              </a:schemeClr>
            </a:gs>
            <a:gs pos="100000">
              <a:schemeClr val="accent4"/>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838200"/>
            <a:ext cx="7848600" cy="2057400"/>
          </a:xfrm>
        </p:spPr>
        <p:txBody>
          <a:bodyPr/>
          <a:lstStyle/>
          <a:p>
            <a:pPr eaLnBrk="1" hangingPunct="1"/>
            <a:r>
              <a:rPr lang="en-US" dirty="0" smtClean="0">
                <a:solidFill>
                  <a:schemeClr val="tx1"/>
                </a:solidFill>
              </a:rPr>
              <a:t>What is this quote from?</a:t>
            </a:r>
            <a:endParaRPr lang="en-US" dirty="0" smtClean="0"/>
          </a:p>
        </p:txBody>
      </p:sp>
      <p:sp>
        <p:nvSpPr>
          <p:cNvPr id="4" name="Diamond 3"/>
          <p:cNvSpPr/>
          <p:nvPr/>
        </p:nvSpPr>
        <p:spPr>
          <a:xfrm>
            <a:off x="228600" y="5029200"/>
            <a:ext cx="1524000" cy="1524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4800" dirty="0" smtClean="0">
                <a:latin typeface="A.C.M.E. Secret Agent" pitchFamily="34" charset="0"/>
              </a:rPr>
              <a:t>1</a:t>
            </a:r>
            <a:endParaRPr lang="en-US" sz="4800" dirty="0">
              <a:latin typeface="A.C.M.E. Secret Agent" pitchFamily="34" charset="0"/>
            </a:endParaRPr>
          </a:p>
        </p:txBody>
      </p:sp>
      <p:sp>
        <p:nvSpPr>
          <p:cNvPr id="5" name="Rectangle 2"/>
          <p:cNvSpPr txBox="1">
            <a:spLocks noChangeArrowheads="1"/>
          </p:cNvSpPr>
          <p:nvPr/>
        </p:nvSpPr>
        <p:spPr bwMode="auto">
          <a:xfrm>
            <a:off x="1981200" y="2133600"/>
            <a:ext cx="4724400" cy="3581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4000" kern="0" dirty="0" smtClean="0">
                <a:solidFill>
                  <a:schemeClr val="accent6">
                    <a:lumMod val="75000"/>
                  </a:schemeClr>
                </a:solidFill>
                <a:latin typeface="+mj-lt"/>
                <a:ea typeface="+mj-ea"/>
                <a:cs typeface="+mj-cs"/>
              </a:rPr>
              <a:t>Kung </a:t>
            </a:r>
            <a:r>
              <a:rPr lang="en-US" sz="4000" kern="0" dirty="0" smtClean="0">
                <a:solidFill>
                  <a:schemeClr val="accent6">
                    <a:lumMod val="75000"/>
                  </a:schemeClr>
                </a:solidFill>
                <a:latin typeface="+mj-lt"/>
                <a:ea typeface="+mj-ea"/>
                <a:cs typeface="+mj-cs"/>
              </a:rPr>
              <a:t>Fu </a:t>
            </a:r>
            <a:r>
              <a:rPr lang="en-US" sz="4000" kern="0" dirty="0" smtClean="0">
                <a:solidFill>
                  <a:schemeClr val="accent6">
                    <a:lumMod val="75000"/>
                  </a:schemeClr>
                </a:solidFill>
                <a:latin typeface="+mj-lt"/>
                <a:ea typeface="+mj-ea"/>
                <a:cs typeface="+mj-cs"/>
              </a:rPr>
              <a:t>Panda</a:t>
            </a:r>
            <a:endParaRPr kumimoji="0" lang="en-US" sz="4000" b="0" i="0" u="none" strike="noStrike" kern="0" cap="none" spc="0" normalizeH="0" baseline="0" noProof="0" dirty="0" smtClean="0">
              <a:ln>
                <a:noFill/>
              </a:ln>
              <a:solidFill>
                <a:schemeClr val="accent6">
                  <a:lumMod val="75000"/>
                </a:schemeClr>
              </a:solidFill>
              <a:effectLst/>
              <a:uLnTx/>
              <a:uFillTx/>
              <a:latin typeface="+mj-lt"/>
              <a:ea typeface="+mj-ea"/>
              <a:cs typeface="+mj-cs"/>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3" name="wind.wav"/>
      </p:stSnd>
    </p:sndAc>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chemeClr val="accent1"/>
            </a:gs>
            <a:gs pos="0">
              <a:schemeClr val="accent1">
                <a:lumMod val="40000"/>
                <a:lumOff val="60000"/>
              </a:schemeClr>
            </a:gs>
            <a:gs pos="80000">
              <a:schemeClr val="accent4">
                <a:lumMod val="40000"/>
                <a:lumOff val="60000"/>
              </a:schemeClr>
            </a:gs>
            <a:gs pos="100000">
              <a:schemeClr val="accent4"/>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838200"/>
            <a:ext cx="7848600" cy="2057400"/>
          </a:xfrm>
        </p:spPr>
        <p:txBody>
          <a:bodyPr/>
          <a:lstStyle/>
          <a:p>
            <a:pPr marL="609600" indent="-609600" eaLnBrk="1" hangingPunct="1"/>
            <a:r>
              <a:rPr lang="en-US" dirty="0" smtClean="0">
                <a:solidFill>
                  <a:srgbClr val="000000"/>
                </a:solidFill>
              </a:rPr>
              <a:t>What's the term for a movie that is set in time before a previously released movie in the same series? </a:t>
            </a:r>
            <a:endParaRPr lang="en-US" i="1" dirty="0" smtClean="0">
              <a:solidFill>
                <a:srgbClr val="000000"/>
              </a:solidFill>
            </a:endParaRPr>
          </a:p>
        </p:txBody>
      </p:sp>
      <p:sp>
        <p:nvSpPr>
          <p:cNvPr id="4" name="Diamond 3"/>
          <p:cNvSpPr/>
          <p:nvPr/>
        </p:nvSpPr>
        <p:spPr>
          <a:xfrm>
            <a:off x="228600" y="5029200"/>
            <a:ext cx="1524000" cy="1524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4800" dirty="0" smtClean="0">
                <a:latin typeface="A.C.M.E. Secret Agent" pitchFamily="34" charset="0"/>
              </a:rPr>
              <a:t>1</a:t>
            </a:r>
            <a:endParaRPr lang="en-US" sz="4800" dirty="0">
              <a:latin typeface="A.C.M.E. Secret Agent" pitchFamily="34" charset="0"/>
            </a:endParaRPr>
          </a:p>
        </p:txBody>
      </p:sp>
      <p:sp>
        <p:nvSpPr>
          <p:cNvPr id="5" name="Rectangle 2"/>
          <p:cNvSpPr txBox="1">
            <a:spLocks noChangeArrowheads="1"/>
          </p:cNvSpPr>
          <p:nvPr/>
        </p:nvSpPr>
        <p:spPr bwMode="auto">
          <a:xfrm>
            <a:off x="685800" y="3048000"/>
            <a:ext cx="7848600" cy="2057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6600" kern="0" dirty="0" smtClean="0">
                <a:solidFill>
                  <a:schemeClr val="accent6">
                    <a:lumMod val="75000"/>
                  </a:schemeClr>
                </a:solidFill>
                <a:latin typeface="+mj-lt"/>
                <a:ea typeface="+mj-ea"/>
                <a:cs typeface="+mj-cs"/>
              </a:rPr>
              <a:t> Prequel</a:t>
            </a:r>
            <a:endParaRPr kumimoji="0" lang="en-US" sz="6600" b="0" i="0" u="none" strike="noStrike" kern="0" cap="none" spc="0" normalizeH="0" baseline="0" noProof="0" dirty="0" smtClean="0">
              <a:ln>
                <a:noFill/>
              </a:ln>
              <a:solidFill>
                <a:schemeClr val="accent6">
                  <a:lumMod val="75000"/>
                </a:schemeClr>
              </a:solidFill>
              <a:effectLst/>
              <a:uLnTx/>
              <a:uFillTx/>
              <a:latin typeface="+mj-lt"/>
              <a:ea typeface="+mj-ea"/>
              <a:cs typeface="+mj-cs"/>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3" name="wind.wav"/>
      </p:stSnd>
    </p:sndAc>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1"/>
            </a:gs>
            <a:gs pos="20000">
              <a:schemeClr val="accent4">
                <a:lumMod val="40000"/>
                <a:lumOff val="60000"/>
              </a:schemeClr>
            </a:gs>
            <a:gs pos="35001">
              <a:schemeClr val="accent5">
                <a:lumMod val="20000"/>
                <a:lumOff val="80000"/>
              </a:schemeClr>
            </a:gs>
            <a:gs pos="50000">
              <a:schemeClr val="accent1">
                <a:lumMod val="40000"/>
                <a:lumOff val="60000"/>
              </a:schemeClr>
            </a:gs>
            <a:gs pos="64999">
              <a:schemeClr val="accent3">
                <a:lumMod val="20000"/>
                <a:lumOff val="80000"/>
              </a:schemeClr>
            </a:gs>
            <a:gs pos="80000">
              <a:schemeClr val="accent4">
                <a:lumMod val="40000"/>
                <a:lumOff val="60000"/>
              </a:schemeClr>
            </a:gs>
            <a:gs pos="100000">
              <a:schemeClr val="accent4"/>
            </a:gs>
          </a:gsLst>
          <a:lin ang="5400000" scaled="1"/>
        </a:gra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838200" y="1600200"/>
            <a:ext cx="7848600" cy="4495800"/>
          </a:xfrm>
        </p:spPr>
        <p:txBody>
          <a:bodyPr/>
          <a:lstStyle/>
          <a:p>
            <a:pPr eaLnBrk="1" hangingPunct="1"/>
            <a:r>
              <a:rPr lang="en-US" sz="8000" dirty="0" smtClean="0">
                <a:solidFill>
                  <a:srgbClr val="000000"/>
                </a:solidFill>
              </a:rPr>
              <a:t>Buckingham palace is in which English city?</a:t>
            </a:r>
            <a:br>
              <a:rPr lang="en-US" sz="8000" dirty="0" smtClean="0">
                <a:solidFill>
                  <a:srgbClr val="000000"/>
                </a:solidFill>
              </a:rPr>
            </a:br>
            <a:endParaRPr lang="en-US" sz="8000" dirty="0" smtClean="0">
              <a:solidFill>
                <a:srgbClr val="000000"/>
              </a:solidFill>
            </a:endParaRPr>
          </a:p>
        </p:txBody>
      </p:sp>
      <p:sp>
        <p:nvSpPr>
          <p:cNvPr id="3" name="Diamond 2"/>
          <p:cNvSpPr/>
          <p:nvPr/>
        </p:nvSpPr>
        <p:spPr>
          <a:xfrm>
            <a:off x="152400" y="152400"/>
            <a:ext cx="1371600" cy="1143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400" dirty="0" smtClean="0">
                <a:latin typeface="A.C.M.E. Secret Agent" pitchFamily="34" charset="0"/>
              </a:rPr>
              <a:t>2</a:t>
            </a:r>
            <a:endParaRPr lang="en-US" sz="2400" dirty="0">
              <a:latin typeface="A.C.M.E. Secret Agent" pitchFamily="34" charset="0"/>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3" name="wind.wav"/>
      </p:stSnd>
    </p:sndAc>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chemeClr val="accent1"/>
            </a:gs>
            <a:gs pos="0">
              <a:schemeClr val="accent1">
                <a:lumMod val="40000"/>
                <a:lumOff val="60000"/>
              </a:schemeClr>
            </a:gs>
            <a:gs pos="80000">
              <a:schemeClr val="accent4">
                <a:lumMod val="40000"/>
                <a:lumOff val="60000"/>
              </a:schemeClr>
            </a:gs>
            <a:gs pos="100000">
              <a:schemeClr val="accent4"/>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838200"/>
            <a:ext cx="7848600" cy="2057400"/>
          </a:xfrm>
        </p:spPr>
        <p:txBody>
          <a:bodyPr/>
          <a:lstStyle/>
          <a:p>
            <a:pPr marL="609600" indent="-609600" eaLnBrk="1" hangingPunct="1"/>
            <a:r>
              <a:rPr lang="en-US" dirty="0" smtClean="0">
                <a:solidFill>
                  <a:srgbClr val="000000"/>
                </a:solidFill>
              </a:rPr>
              <a:t>In Halo 2, what is the name of the giant bug you see in “Metropolis”?</a:t>
            </a:r>
          </a:p>
        </p:txBody>
      </p:sp>
      <p:sp>
        <p:nvSpPr>
          <p:cNvPr id="4" name="Diamond 3"/>
          <p:cNvSpPr/>
          <p:nvPr/>
        </p:nvSpPr>
        <p:spPr>
          <a:xfrm>
            <a:off x="228600" y="5029200"/>
            <a:ext cx="1524000" cy="1524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4800" dirty="0" smtClean="0">
                <a:latin typeface="A.C.M.E. Secret Agent" pitchFamily="34" charset="0"/>
              </a:rPr>
              <a:t>2</a:t>
            </a:r>
            <a:endParaRPr lang="en-US" sz="4800" dirty="0">
              <a:latin typeface="A.C.M.E. Secret Agent" pitchFamily="34" charset="0"/>
            </a:endParaRPr>
          </a:p>
        </p:txBody>
      </p:sp>
      <p:sp>
        <p:nvSpPr>
          <p:cNvPr id="5" name="Rectangle 2"/>
          <p:cNvSpPr txBox="1">
            <a:spLocks noChangeArrowheads="1"/>
          </p:cNvSpPr>
          <p:nvPr/>
        </p:nvSpPr>
        <p:spPr bwMode="auto">
          <a:xfrm>
            <a:off x="685800" y="3048000"/>
            <a:ext cx="7848600" cy="2057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6600" b="0" i="0" u="none" strike="noStrike" kern="0" cap="none" spc="0" normalizeH="0" baseline="0" noProof="0" dirty="0" smtClean="0">
                <a:ln>
                  <a:noFill/>
                </a:ln>
                <a:solidFill>
                  <a:schemeClr val="accent6">
                    <a:lumMod val="75000"/>
                  </a:schemeClr>
                </a:solidFill>
                <a:effectLst/>
                <a:uLnTx/>
                <a:uFillTx/>
                <a:latin typeface="+mj-lt"/>
                <a:ea typeface="+mj-ea"/>
                <a:cs typeface="+mj-cs"/>
              </a:rPr>
              <a:t>Scarab</a:t>
            </a:r>
          </a:p>
        </p:txBody>
      </p:sp>
    </p:spTree>
  </p:cSld>
  <p:clrMapOvr>
    <a:overrideClrMapping bg1="lt1" tx1="dk1" bg2="lt2" tx2="dk2" accent1="accent1" accent2="accent2" accent3="accent3" accent4="accent4" accent5="accent5" accent6="accent6" hlink="hlink" folHlink="folHlink"/>
  </p:clrMapOvr>
  <p:transition advTm="20000">
    <p:sndAc>
      <p:stSnd>
        <p:snd r:embed="rId3" name="wind.wav"/>
      </p:stSnd>
    </p:sndAc>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chemeClr val="accent1"/>
            </a:gs>
            <a:gs pos="0">
              <a:schemeClr val="accent1">
                <a:lumMod val="40000"/>
                <a:lumOff val="60000"/>
              </a:schemeClr>
            </a:gs>
            <a:gs pos="80000">
              <a:schemeClr val="accent4">
                <a:lumMod val="40000"/>
                <a:lumOff val="60000"/>
              </a:schemeClr>
            </a:gs>
            <a:gs pos="100000">
              <a:schemeClr val="accent4"/>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533400"/>
            <a:ext cx="7848600" cy="2057400"/>
          </a:xfrm>
        </p:spPr>
        <p:txBody>
          <a:bodyPr/>
          <a:lstStyle/>
          <a:p>
            <a:pPr eaLnBrk="1" hangingPunct="1"/>
            <a:r>
              <a:rPr lang="en-US" dirty="0" smtClean="0">
                <a:solidFill>
                  <a:schemeClr val="tx1"/>
                </a:solidFill>
              </a:rPr>
              <a:t>Who is this?</a:t>
            </a:r>
            <a:endParaRPr lang="en-US" dirty="0" smtClean="0"/>
          </a:p>
        </p:txBody>
      </p:sp>
      <p:sp>
        <p:nvSpPr>
          <p:cNvPr id="4" name="Diamond 3"/>
          <p:cNvSpPr/>
          <p:nvPr/>
        </p:nvSpPr>
        <p:spPr>
          <a:xfrm>
            <a:off x="228600" y="5029200"/>
            <a:ext cx="1524000" cy="1524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4800" dirty="0" smtClean="0">
                <a:latin typeface="A.C.M.E. Secret Agent" pitchFamily="34" charset="0"/>
              </a:rPr>
              <a:t>1</a:t>
            </a:r>
            <a:endParaRPr lang="en-US" sz="4800" dirty="0">
              <a:latin typeface="A.C.M.E. Secret Agent" pitchFamily="34" charset="0"/>
            </a:endParaRPr>
          </a:p>
        </p:txBody>
      </p:sp>
      <p:sp>
        <p:nvSpPr>
          <p:cNvPr id="5" name="Rectangle 2"/>
          <p:cNvSpPr txBox="1">
            <a:spLocks noChangeArrowheads="1"/>
          </p:cNvSpPr>
          <p:nvPr/>
        </p:nvSpPr>
        <p:spPr bwMode="auto">
          <a:xfrm>
            <a:off x="609600" y="2133600"/>
            <a:ext cx="7848600" cy="2057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lgn="ctr">
              <a:defRPr/>
            </a:pPr>
            <a:r>
              <a:rPr lang="en-US" sz="6600" kern="0" dirty="0" smtClean="0">
                <a:solidFill>
                  <a:schemeClr val="accent6">
                    <a:lumMod val="75000"/>
                  </a:schemeClr>
                </a:solidFill>
              </a:rPr>
              <a:t>Adolf Hitler</a:t>
            </a:r>
            <a:endParaRPr lang="en-US" sz="6600" kern="0" dirty="0">
              <a:solidFill>
                <a:schemeClr val="accent6">
                  <a:lumMod val="75000"/>
                </a:schemeClr>
              </a:solidFill>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3" name="wind.wav"/>
      </p:stSnd>
    </p:sndAc>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chemeClr val="accent1"/>
            </a:gs>
            <a:gs pos="0">
              <a:schemeClr val="accent1">
                <a:lumMod val="40000"/>
                <a:lumOff val="60000"/>
              </a:schemeClr>
            </a:gs>
            <a:gs pos="80000">
              <a:schemeClr val="accent4">
                <a:lumMod val="40000"/>
                <a:lumOff val="60000"/>
              </a:schemeClr>
            </a:gs>
            <a:gs pos="100000">
              <a:schemeClr val="accent4"/>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533400"/>
            <a:ext cx="7848600" cy="2057400"/>
          </a:xfrm>
        </p:spPr>
        <p:txBody>
          <a:bodyPr/>
          <a:lstStyle/>
          <a:p>
            <a:pPr eaLnBrk="1" hangingPunct="1"/>
            <a:r>
              <a:rPr lang="en-US" dirty="0" smtClean="0">
                <a:solidFill>
                  <a:srgbClr val="000000"/>
                </a:solidFill>
              </a:rPr>
              <a:t>List the last five Presidents of the United States.</a:t>
            </a:r>
          </a:p>
        </p:txBody>
      </p:sp>
      <p:sp>
        <p:nvSpPr>
          <p:cNvPr id="4" name="Diamond 3"/>
          <p:cNvSpPr/>
          <p:nvPr/>
        </p:nvSpPr>
        <p:spPr>
          <a:xfrm>
            <a:off x="228600" y="5029200"/>
            <a:ext cx="1524000" cy="1524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4800" dirty="0" smtClean="0">
                <a:latin typeface="A.C.M.E. Secret Agent" pitchFamily="34" charset="0"/>
              </a:rPr>
              <a:t>5</a:t>
            </a:r>
            <a:endParaRPr lang="en-US" sz="4800" dirty="0">
              <a:latin typeface="A.C.M.E. Secret Agent" pitchFamily="34" charset="0"/>
            </a:endParaRPr>
          </a:p>
        </p:txBody>
      </p:sp>
      <p:sp>
        <p:nvSpPr>
          <p:cNvPr id="5" name="Rectangle 2"/>
          <p:cNvSpPr txBox="1">
            <a:spLocks noChangeArrowheads="1"/>
          </p:cNvSpPr>
          <p:nvPr/>
        </p:nvSpPr>
        <p:spPr bwMode="auto">
          <a:xfrm>
            <a:off x="685800" y="2514600"/>
            <a:ext cx="7848600" cy="2057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4800" kern="0" noProof="0" dirty="0" smtClean="0">
                <a:solidFill>
                  <a:schemeClr val="accent6">
                    <a:lumMod val="75000"/>
                  </a:schemeClr>
                </a:solidFill>
                <a:latin typeface="+mj-lt"/>
                <a:ea typeface="+mj-ea"/>
                <a:cs typeface="+mj-cs"/>
              </a:rPr>
              <a:t>Barack Obama, George W. Bush, Bill Clinton, George Bush, Ronald Reagan</a:t>
            </a:r>
            <a:endParaRPr kumimoji="0" lang="en-US" sz="4800" b="0" i="0" u="none" strike="noStrike" kern="0" cap="none" spc="0" normalizeH="0" baseline="0" noProof="0" dirty="0" smtClean="0">
              <a:ln>
                <a:noFill/>
              </a:ln>
              <a:solidFill>
                <a:schemeClr val="accent6">
                  <a:lumMod val="75000"/>
                </a:schemeClr>
              </a:solidFill>
              <a:effectLst/>
              <a:uLnTx/>
              <a:uFillTx/>
              <a:latin typeface="+mj-lt"/>
              <a:ea typeface="+mj-ea"/>
              <a:cs typeface="+mj-cs"/>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3" name="wind.wav"/>
      </p:stSnd>
    </p:sndAc>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chemeClr val="accent1"/>
            </a:gs>
            <a:gs pos="0">
              <a:schemeClr val="accent1">
                <a:lumMod val="40000"/>
                <a:lumOff val="60000"/>
              </a:schemeClr>
            </a:gs>
            <a:gs pos="80000">
              <a:schemeClr val="accent4">
                <a:lumMod val="40000"/>
                <a:lumOff val="60000"/>
              </a:schemeClr>
            </a:gs>
            <a:gs pos="100000">
              <a:schemeClr val="accent4"/>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1219200"/>
            <a:ext cx="7848600" cy="2057400"/>
          </a:xfrm>
        </p:spPr>
        <p:txBody>
          <a:bodyPr/>
          <a:lstStyle/>
          <a:p>
            <a:pPr eaLnBrk="1" hangingPunct="1"/>
            <a:r>
              <a:rPr lang="en-US" dirty="0" smtClean="0">
                <a:solidFill>
                  <a:srgbClr val="000000"/>
                </a:solidFill>
              </a:rPr>
              <a:t>What</a:t>
            </a:r>
            <a:r>
              <a:rPr lang="en-US" dirty="0" smtClean="0"/>
              <a:t> </a:t>
            </a:r>
            <a:r>
              <a:rPr lang="en-US" dirty="0" smtClean="0">
                <a:solidFill>
                  <a:srgbClr val="000000"/>
                </a:solidFill>
              </a:rPr>
              <a:t>is the permanently frozen subsoil called? </a:t>
            </a:r>
          </a:p>
        </p:txBody>
      </p:sp>
      <p:sp>
        <p:nvSpPr>
          <p:cNvPr id="4" name="Diamond 3"/>
          <p:cNvSpPr/>
          <p:nvPr/>
        </p:nvSpPr>
        <p:spPr>
          <a:xfrm>
            <a:off x="228600" y="5029200"/>
            <a:ext cx="1524000" cy="1524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4800" dirty="0" smtClean="0">
                <a:latin typeface="A.C.M.E. Secret Agent" pitchFamily="34" charset="0"/>
              </a:rPr>
              <a:t>2</a:t>
            </a:r>
            <a:endParaRPr lang="en-US" sz="4800" dirty="0">
              <a:latin typeface="A.C.M.E. Secret Agent" pitchFamily="34" charset="0"/>
            </a:endParaRPr>
          </a:p>
        </p:txBody>
      </p:sp>
      <p:sp>
        <p:nvSpPr>
          <p:cNvPr id="5" name="Rectangle 2"/>
          <p:cNvSpPr txBox="1">
            <a:spLocks noChangeArrowheads="1"/>
          </p:cNvSpPr>
          <p:nvPr/>
        </p:nvSpPr>
        <p:spPr bwMode="auto">
          <a:xfrm>
            <a:off x="609600" y="3886200"/>
            <a:ext cx="7848600" cy="2057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6600" b="0" i="0" u="none" strike="noStrike" kern="0" cap="none" spc="0" normalizeH="0" baseline="0" noProof="0" dirty="0" smtClean="0">
                <a:ln>
                  <a:noFill/>
                </a:ln>
                <a:solidFill>
                  <a:schemeClr val="accent6">
                    <a:lumMod val="75000"/>
                  </a:schemeClr>
                </a:solidFill>
                <a:effectLst/>
                <a:uLnTx/>
                <a:uFillTx/>
                <a:latin typeface="+mj-lt"/>
                <a:ea typeface="+mj-ea"/>
                <a:cs typeface="+mj-cs"/>
              </a:rPr>
              <a:t>Permafrost</a:t>
            </a:r>
          </a:p>
        </p:txBody>
      </p:sp>
    </p:spTree>
  </p:cSld>
  <p:clrMapOvr>
    <a:overrideClrMapping bg1="lt1" tx1="dk1" bg2="lt2" tx2="dk2" accent1="accent1" accent2="accent2" accent3="accent3" accent4="accent4" accent5="accent5" accent6="accent6" hlink="hlink" folHlink="folHlink"/>
  </p:clrMapOvr>
  <p:transition advTm="20000">
    <p:sndAc>
      <p:stSnd>
        <p:snd r:embed="rId3" name="wind.wav"/>
      </p:stSnd>
    </p:sndAc>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1"/>
            </a:gs>
            <a:gs pos="20000">
              <a:schemeClr val="accent4">
                <a:lumMod val="40000"/>
                <a:lumOff val="60000"/>
              </a:schemeClr>
            </a:gs>
            <a:gs pos="35001">
              <a:schemeClr val="accent5">
                <a:lumMod val="20000"/>
                <a:lumOff val="80000"/>
              </a:schemeClr>
            </a:gs>
            <a:gs pos="50000">
              <a:schemeClr val="accent1">
                <a:lumMod val="40000"/>
                <a:lumOff val="60000"/>
              </a:schemeClr>
            </a:gs>
            <a:gs pos="64999">
              <a:schemeClr val="accent3">
                <a:lumMod val="20000"/>
                <a:lumOff val="80000"/>
              </a:schemeClr>
            </a:gs>
            <a:gs pos="80000">
              <a:schemeClr val="accent4">
                <a:lumMod val="40000"/>
                <a:lumOff val="60000"/>
              </a:schemeClr>
            </a:gs>
            <a:gs pos="100000">
              <a:schemeClr val="accent4"/>
            </a:gs>
          </a:gsLst>
          <a:lin ang="5400000" scaled="1"/>
        </a:gra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685800" y="1219200"/>
            <a:ext cx="7848600" cy="4495800"/>
          </a:xfrm>
        </p:spPr>
        <p:txBody>
          <a:bodyPr/>
          <a:lstStyle/>
          <a:p>
            <a:pPr eaLnBrk="1" hangingPunct="1"/>
            <a:r>
              <a:rPr lang="en-US" sz="7200" dirty="0" smtClean="0">
                <a:solidFill>
                  <a:srgbClr val="000000"/>
                </a:solidFill>
              </a:rPr>
              <a:t>What's the response to , </a:t>
            </a:r>
            <a:br>
              <a:rPr lang="en-US" sz="7200" dirty="0" smtClean="0">
                <a:solidFill>
                  <a:srgbClr val="000000"/>
                </a:solidFill>
              </a:rPr>
            </a:br>
            <a:r>
              <a:rPr lang="en-US" sz="7200" dirty="0" smtClean="0">
                <a:solidFill>
                  <a:srgbClr val="000000"/>
                </a:solidFill>
              </a:rPr>
              <a:t>"see you later, alligator"?</a:t>
            </a:r>
            <a:br>
              <a:rPr lang="en-US" sz="7200" dirty="0" smtClean="0">
                <a:solidFill>
                  <a:srgbClr val="000000"/>
                </a:solidFill>
              </a:rPr>
            </a:br>
            <a:endParaRPr lang="en-US" sz="7200" dirty="0" smtClean="0">
              <a:solidFill>
                <a:srgbClr val="000000"/>
              </a:solidFill>
            </a:endParaRPr>
          </a:p>
        </p:txBody>
      </p:sp>
      <p:sp>
        <p:nvSpPr>
          <p:cNvPr id="3" name="Diamond 2"/>
          <p:cNvSpPr/>
          <p:nvPr/>
        </p:nvSpPr>
        <p:spPr>
          <a:xfrm>
            <a:off x="152400" y="152400"/>
            <a:ext cx="1371600" cy="1143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400" dirty="0" smtClean="0">
                <a:latin typeface="A.C.M.E. Secret Agent" pitchFamily="34" charset="0"/>
              </a:rPr>
              <a:t>3</a:t>
            </a:r>
            <a:endParaRPr lang="en-US" sz="2400" dirty="0">
              <a:latin typeface="A.C.M.E. Secret Agent" pitchFamily="34" charset="0"/>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3" name="wind.wav"/>
      </p:stSnd>
    </p:sndAc>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1"/>
            </a:gs>
            <a:gs pos="20000">
              <a:schemeClr val="accent4">
                <a:lumMod val="40000"/>
                <a:lumOff val="60000"/>
              </a:schemeClr>
            </a:gs>
            <a:gs pos="35001">
              <a:schemeClr val="accent5">
                <a:lumMod val="20000"/>
                <a:lumOff val="80000"/>
              </a:schemeClr>
            </a:gs>
            <a:gs pos="50000">
              <a:schemeClr val="accent1">
                <a:lumMod val="40000"/>
                <a:lumOff val="60000"/>
              </a:schemeClr>
            </a:gs>
            <a:gs pos="64999">
              <a:schemeClr val="accent3">
                <a:lumMod val="20000"/>
                <a:lumOff val="80000"/>
              </a:schemeClr>
            </a:gs>
            <a:gs pos="80000">
              <a:schemeClr val="accent4">
                <a:lumMod val="40000"/>
                <a:lumOff val="60000"/>
              </a:schemeClr>
            </a:gs>
            <a:gs pos="100000">
              <a:schemeClr val="accent4"/>
            </a:gs>
          </a:gsLst>
          <a:lin ang="5400000" scaled="1"/>
        </a:gra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685800" y="838200"/>
            <a:ext cx="7848600" cy="4495800"/>
          </a:xfrm>
        </p:spPr>
        <p:txBody>
          <a:bodyPr/>
          <a:lstStyle/>
          <a:p>
            <a:pPr eaLnBrk="1" hangingPunct="1"/>
            <a:r>
              <a:rPr lang="en-US" sz="8800" dirty="0" smtClean="0">
                <a:solidFill>
                  <a:srgbClr val="000000"/>
                </a:solidFill>
              </a:rPr>
              <a:t>Which state is the smallest in the Union?</a:t>
            </a:r>
          </a:p>
        </p:txBody>
      </p:sp>
      <p:sp>
        <p:nvSpPr>
          <p:cNvPr id="3" name="Diamond 2"/>
          <p:cNvSpPr/>
          <p:nvPr/>
        </p:nvSpPr>
        <p:spPr>
          <a:xfrm>
            <a:off x="152400" y="152400"/>
            <a:ext cx="1371600" cy="1143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400" dirty="0" smtClean="0">
                <a:latin typeface="A.C.M.E. Secret Agent" pitchFamily="34" charset="0"/>
              </a:rPr>
              <a:t>4</a:t>
            </a:r>
            <a:endParaRPr lang="en-US" sz="2400" dirty="0">
              <a:latin typeface="A.C.M.E. Secret Agent" pitchFamily="34" charset="0"/>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3" name="wind.wav"/>
      </p:stSnd>
    </p:sndAc>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1"/>
            </a:gs>
            <a:gs pos="20000">
              <a:schemeClr val="accent4">
                <a:lumMod val="40000"/>
                <a:lumOff val="60000"/>
              </a:schemeClr>
            </a:gs>
            <a:gs pos="35001">
              <a:schemeClr val="accent5">
                <a:lumMod val="20000"/>
                <a:lumOff val="80000"/>
              </a:schemeClr>
            </a:gs>
            <a:gs pos="50000">
              <a:schemeClr val="accent1">
                <a:lumMod val="40000"/>
                <a:lumOff val="60000"/>
              </a:schemeClr>
            </a:gs>
            <a:gs pos="64999">
              <a:schemeClr val="accent3">
                <a:lumMod val="20000"/>
                <a:lumOff val="80000"/>
              </a:schemeClr>
            </a:gs>
            <a:gs pos="80000">
              <a:schemeClr val="accent4">
                <a:lumMod val="40000"/>
                <a:lumOff val="60000"/>
              </a:schemeClr>
            </a:gs>
            <a:gs pos="100000">
              <a:schemeClr val="accent4"/>
            </a:gs>
          </a:gsLst>
          <a:lin ang="5400000" scaled="1"/>
        </a:gra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685800" y="1371600"/>
            <a:ext cx="7848600" cy="4495800"/>
          </a:xfrm>
        </p:spPr>
        <p:txBody>
          <a:bodyPr/>
          <a:lstStyle/>
          <a:p>
            <a:pPr eaLnBrk="1" hangingPunct="1"/>
            <a:r>
              <a:rPr lang="en-US" sz="7200" dirty="0" smtClean="0">
                <a:solidFill>
                  <a:srgbClr val="000000"/>
                </a:solidFill>
              </a:rPr>
              <a:t>What are the top ten highest grossing games for the Xbox 360?</a:t>
            </a:r>
          </a:p>
        </p:txBody>
      </p:sp>
      <p:sp>
        <p:nvSpPr>
          <p:cNvPr id="3" name="Diamond 2"/>
          <p:cNvSpPr/>
          <p:nvPr/>
        </p:nvSpPr>
        <p:spPr>
          <a:xfrm>
            <a:off x="152400" y="152400"/>
            <a:ext cx="1371600" cy="1143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400" dirty="0" smtClean="0">
                <a:latin typeface="A.C.M.E. Secret Agent" pitchFamily="34" charset="0"/>
              </a:rPr>
              <a:t>5</a:t>
            </a:r>
            <a:endParaRPr lang="en-US" sz="2400" dirty="0">
              <a:latin typeface="A.C.M.E. Secret Agent" pitchFamily="34" charset="0"/>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3" name="wind.wav"/>
      </p:stSnd>
    </p:sndAc>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1"/>
            </a:gs>
            <a:gs pos="20000">
              <a:schemeClr val="accent4">
                <a:lumMod val="40000"/>
                <a:lumOff val="60000"/>
              </a:schemeClr>
            </a:gs>
            <a:gs pos="35001">
              <a:schemeClr val="accent5">
                <a:lumMod val="20000"/>
                <a:lumOff val="80000"/>
              </a:schemeClr>
            </a:gs>
            <a:gs pos="50000">
              <a:schemeClr val="accent1">
                <a:lumMod val="40000"/>
                <a:lumOff val="60000"/>
              </a:schemeClr>
            </a:gs>
            <a:gs pos="64999">
              <a:schemeClr val="accent3">
                <a:lumMod val="20000"/>
                <a:lumOff val="80000"/>
              </a:schemeClr>
            </a:gs>
            <a:gs pos="80000">
              <a:schemeClr val="accent4">
                <a:lumMod val="40000"/>
                <a:lumOff val="60000"/>
              </a:schemeClr>
            </a:gs>
            <a:gs pos="100000">
              <a:schemeClr val="accent4"/>
            </a:gs>
          </a:gsLst>
          <a:lin ang="5400000" scaled="1"/>
        </a:gra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685800" y="1143000"/>
            <a:ext cx="7848600" cy="4495800"/>
          </a:xfrm>
        </p:spPr>
        <p:txBody>
          <a:bodyPr/>
          <a:lstStyle/>
          <a:p>
            <a:pPr marL="609600" indent="-609600" eaLnBrk="1" hangingPunct="1"/>
            <a:r>
              <a:rPr lang="en-US" sz="7200" dirty="0" smtClean="0">
                <a:solidFill>
                  <a:srgbClr val="000000"/>
                </a:solidFill>
              </a:rPr>
              <a:t>What reptile, besides snakes, can live up to two years without eating? </a:t>
            </a:r>
          </a:p>
        </p:txBody>
      </p:sp>
      <p:sp>
        <p:nvSpPr>
          <p:cNvPr id="3" name="Diamond 2"/>
          <p:cNvSpPr/>
          <p:nvPr/>
        </p:nvSpPr>
        <p:spPr>
          <a:xfrm>
            <a:off x="152400" y="152400"/>
            <a:ext cx="1371600" cy="1143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400" dirty="0" smtClean="0">
                <a:latin typeface="A.C.M.E. Secret Agent" pitchFamily="34" charset="0"/>
              </a:rPr>
              <a:t>6</a:t>
            </a:r>
            <a:endParaRPr lang="en-US" sz="2400" dirty="0">
              <a:latin typeface="A.C.M.E. Secret Agent" pitchFamily="34" charset="0"/>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3" name="wind.wav"/>
      </p:stSnd>
    </p:sndAc>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1"/>
            </a:gs>
            <a:gs pos="20000">
              <a:schemeClr val="accent4">
                <a:lumMod val="40000"/>
                <a:lumOff val="60000"/>
              </a:schemeClr>
            </a:gs>
            <a:gs pos="35001">
              <a:schemeClr val="accent5">
                <a:lumMod val="20000"/>
                <a:lumOff val="80000"/>
              </a:schemeClr>
            </a:gs>
            <a:gs pos="50000">
              <a:schemeClr val="accent1">
                <a:lumMod val="40000"/>
                <a:lumOff val="60000"/>
              </a:schemeClr>
            </a:gs>
            <a:gs pos="64999">
              <a:schemeClr val="accent3">
                <a:lumMod val="20000"/>
                <a:lumOff val="80000"/>
              </a:schemeClr>
            </a:gs>
            <a:gs pos="80000">
              <a:schemeClr val="accent4">
                <a:lumMod val="40000"/>
                <a:lumOff val="60000"/>
              </a:schemeClr>
            </a:gs>
            <a:gs pos="100000">
              <a:schemeClr val="accent4"/>
            </a:gs>
          </a:gsLst>
          <a:lin ang="5400000" scaled="1"/>
        </a:gra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762000" y="1295400"/>
            <a:ext cx="7848600" cy="4495800"/>
          </a:xfrm>
        </p:spPr>
        <p:txBody>
          <a:bodyPr/>
          <a:lstStyle/>
          <a:p>
            <a:pPr eaLnBrk="1" hangingPunct="1"/>
            <a:r>
              <a:rPr lang="en-US" sz="6000" dirty="0" smtClean="0">
                <a:solidFill>
                  <a:srgbClr val="000000"/>
                </a:solidFill>
              </a:rPr>
              <a:t>How many times have the Pittsburgh Steelers and the Dallas Cowboys played each other in the Super Bowl?</a:t>
            </a:r>
            <a:endParaRPr lang="en-US" sz="6000" dirty="0" smtClean="0">
              <a:solidFill>
                <a:schemeClr val="tx1"/>
              </a:solidFill>
            </a:endParaRPr>
          </a:p>
        </p:txBody>
      </p:sp>
      <p:sp>
        <p:nvSpPr>
          <p:cNvPr id="3" name="Diamond 2"/>
          <p:cNvSpPr/>
          <p:nvPr/>
        </p:nvSpPr>
        <p:spPr>
          <a:xfrm>
            <a:off x="152400" y="152400"/>
            <a:ext cx="1371600" cy="1143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400" dirty="0" smtClean="0">
                <a:latin typeface="A.C.M.E. Secret Agent" pitchFamily="34" charset="0"/>
              </a:rPr>
              <a:t>7</a:t>
            </a:r>
            <a:endParaRPr lang="en-US" sz="2400" dirty="0">
              <a:latin typeface="A.C.M.E. Secret Agent" pitchFamily="34" charset="0"/>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3" name="wind.wav"/>
      </p:stSnd>
    </p:sndAc>
  </p:transition>
  <p:timing>
    <p:tnLst>
      <p:par>
        <p:cTn id="1" dur="indefinite" restart="never" nodeType="tmRoot"/>
      </p:par>
    </p:tnLst>
  </p:timing>
</p:sld>
</file>

<file path=ppt/theme/theme1.xml><?xml version="1.0" encoding="utf-8"?>
<a:theme xmlns:a="http://schemas.openxmlformats.org/drawingml/2006/main" name="Default Design">
  <a:themeElements>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1737</TotalTime>
  <Words>675</Words>
  <Application>Microsoft Office PowerPoint</Application>
  <PresentationFormat>On-screen Show (4:3)</PresentationFormat>
  <Paragraphs>157</Paragraphs>
  <Slides>43</Slides>
  <Notes>43</Notes>
  <HiddenSlides>0</HiddenSlides>
  <MMClips>0</MMClips>
  <ScaleCrop>false</ScaleCrop>
  <HeadingPairs>
    <vt:vector size="4" baseType="variant">
      <vt:variant>
        <vt:lpstr>Theme</vt:lpstr>
      </vt:variant>
      <vt:variant>
        <vt:i4>1</vt:i4>
      </vt:variant>
      <vt:variant>
        <vt:lpstr>Slide Titles</vt:lpstr>
      </vt:variant>
      <vt:variant>
        <vt:i4>43</vt:i4>
      </vt:variant>
    </vt:vector>
  </HeadingPairs>
  <TitlesOfParts>
    <vt:vector size="44" baseType="lpstr">
      <vt:lpstr>Default Design</vt:lpstr>
      <vt:lpstr>20 Questions </vt:lpstr>
      <vt:lpstr>Instructions: </vt:lpstr>
      <vt:lpstr>In sports, what does MVP stand for?</vt:lpstr>
      <vt:lpstr>Buckingham palace is in which English city? </vt:lpstr>
      <vt:lpstr>What's the response to ,  "see you later, alligator"? </vt:lpstr>
      <vt:lpstr>Which state is the smallest in the Union?</vt:lpstr>
      <vt:lpstr>What are the top ten highest grossing games for the Xbox 360?</vt:lpstr>
      <vt:lpstr>What reptile, besides snakes, can live up to two years without eating? </vt:lpstr>
      <vt:lpstr>How many times have the Pittsburgh Steelers and the Dallas Cowboys played each other in the Super Bowl?</vt:lpstr>
      <vt:lpstr>What was the last name of flight pioneers Orville and Wilbur?</vt:lpstr>
      <vt:lpstr>What is the name of the famous group of pioneers that starved to death (and resorted to cannibalism) in the Sierra mountains?</vt:lpstr>
      <vt:lpstr>In X-Men, what is Wolverine’s real name?</vt:lpstr>
      <vt:lpstr>What is this quote from? “And so the lion fell in love with the lamb.” “What a stupid lamb.” “What a sick, masochistic lion.”</vt:lpstr>
      <vt:lpstr>Who is always hunting Bugs Bunny?</vt:lpstr>
      <vt:lpstr>What part of the eye gives it color?</vt:lpstr>
      <vt:lpstr>Border, Leicester, and Corrie dale are all breeds of what?</vt:lpstr>
      <vt:lpstr>What is this quote from?</vt:lpstr>
      <vt:lpstr>What's the term for a movie that is set in time before a previously released movie in the same series? </vt:lpstr>
      <vt:lpstr>In Halo 2, what is the name of the giant bug you see in “Metropolis”?</vt:lpstr>
      <vt:lpstr>Who is this?</vt:lpstr>
      <vt:lpstr>List the last five Presidents of the United States.</vt:lpstr>
      <vt:lpstr>What is the permanently frozen subsoil called? </vt:lpstr>
      <vt:lpstr>Answers!</vt:lpstr>
      <vt:lpstr>In sports, what does MVP stand for?</vt:lpstr>
      <vt:lpstr>Buckingham palace is in which English city?</vt:lpstr>
      <vt:lpstr>What's the response to ,  "see you later, alligator"?</vt:lpstr>
      <vt:lpstr>Which state is the smallest in the Union?</vt:lpstr>
      <vt:lpstr>What are the top ten highest grossing games for the Xbox 360?</vt:lpstr>
      <vt:lpstr>What reptile, besides snakes, can live up to two years without eating? </vt:lpstr>
      <vt:lpstr>How many times have the Pittsburgh Steelers and the Dallas Cowboys played each other in the Super Bowl?</vt:lpstr>
      <vt:lpstr>What was the last name of flight pioneers Orville and Wilbur?</vt:lpstr>
      <vt:lpstr>What is the name of the famous group of pioneers that starved to death (and resorted to cannibalism) in the Sierra mountains?</vt:lpstr>
      <vt:lpstr>In X-Men, what is Wolverine’s real name?</vt:lpstr>
      <vt:lpstr>What is this quote from? “And so the lion fell in love with the lamb.” “What a stupid lamb.” “What a sick, masochistic lion.”</vt:lpstr>
      <vt:lpstr>Who is always hunting Bugs Bunny?</vt:lpstr>
      <vt:lpstr>What part of the eye gives it color? </vt:lpstr>
      <vt:lpstr>Border, Leicester, and Corrie dale are all breeds of what?</vt:lpstr>
      <vt:lpstr>What is this quote from?</vt:lpstr>
      <vt:lpstr>What's the term for a movie that is set in time before a previously released movie in the same series? </vt:lpstr>
      <vt:lpstr>In Halo 2, what is the name of the giant bug you see in “Metropolis”?</vt:lpstr>
      <vt:lpstr>Who is this?</vt:lpstr>
      <vt:lpstr>List the last five Presidents of the United States.</vt:lpstr>
      <vt:lpstr>What is the permanently frozen subsoil called? </vt:lpstr>
    </vt:vector>
  </TitlesOfParts>
  <Company>Jordan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Easy Trivia What do you know??</dc:title>
  <dc:creator>Megan.Rees</dc:creator>
  <cp:lastModifiedBy>Megan Rees</cp:lastModifiedBy>
  <cp:revision>57</cp:revision>
  <dcterms:created xsi:type="dcterms:W3CDTF">2007-11-09T17:09:49Z</dcterms:created>
  <dcterms:modified xsi:type="dcterms:W3CDTF">2011-12-08T15:29:47Z</dcterms:modified>
</cp:coreProperties>
</file>