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theme/themeOverride30.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heme/themeOverride39.xml" ContentType="application/vnd.openxmlformats-officedocument.themeOverr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theme/themeOverride17.xml" ContentType="application/vnd.openxmlformats-officedocument.themeOverride+xml"/>
  <Override PartName="/ppt/theme/themeOverride28.xml" ContentType="application/vnd.openxmlformats-officedocument.themeOverr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heme/themeOverride24.xml" ContentType="application/vnd.openxmlformats-officedocument.themeOverride+xml"/>
  <Override PartName="/ppt/theme/themeOverride35.xml" ContentType="application/vnd.openxmlformats-officedocument.themeOverride+xml"/>
  <Override PartName="/ppt/slides/slide9.xml" ContentType="application/vnd.openxmlformats-officedocument.presentationml.slide+xml"/>
  <Override PartName="/ppt/viewProps.xml" ContentType="application/vnd.openxmlformats-officedocument.presentationml.viewProps+xml"/>
  <Override PartName="/ppt/theme/themeOverride13.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theme/themeOverride20.xml" ContentType="application/vnd.openxmlformats-officedocument.themeOverride+xml"/>
  <Override PartName="/ppt/theme/themeOverride31.xml" ContentType="application/vnd.openxmlformats-officedocument.themeOverr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Override6.xml" ContentType="application/vnd.openxmlformats-officedocument.themeOverr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theme/themeOverride29.xml" ContentType="application/vnd.openxmlformats-officedocument.themeOverride+xml"/>
  <Override PartName="/ppt/notesSlides/notesSlide33.xml" ContentType="application/vnd.openxmlformats-officedocument.presentationml.notesSlide+xml"/>
  <Override PartName="/ppt/theme/themeOverride38.xml" ContentType="application/vnd.openxmlformats-officedocument.themeOverr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heme/themeOverride18.xml" ContentType="application/vnd.openxmlformats-officedocument.themeOverride+xml"/>
  <Override PartName="/ppt/notesSlides/notesSlide20.xml" ContentType="application/vnd.openxmlformats-officedocument.presentationml.notesSlide+xml"/>
  <Override PartName="/ppt/theme/themeOverride27.xml" ContentType="application/vnd.openxmlformats-officedocument.themeOverride+xml"/>
  <Override PartName="/ppt/notesSlides/notesSlide31.xml" ContentType="application/vnd.openxmlformats-officedocument.presentationml.notesSlide+xml"/>
  <Override PartName="/ppt/theme/themeOverride36.xml" ContentType="application/vnd.openxmlformats-officedocument.themeOverr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heme/themeOverride16.xml" ContentType="application/vnd.openxmlformats-officedocument.themeOverride+xml"/>
  <Override PartName="/ppt/theme/themeOverride25.xml" ContentType="application/vnd.openxmlformats-officedocument.themeOverride+xml"/>
  <Override PartName="/ppt/theme/themeOverride34.xml" ContentType="application/vnd.openxmlformats-officedocument.themeOverride+xml"/>
  <Override PartName="/ppt/slides/slide8.xml" ContentType="application/vnd.openxmlformats-officedocument.presentationml.slide+xml"/>
  <Override PartName="/ppt/notesSlides/notesSlide4.xml" ContentType="application/vnd.openxmlformats-officedocument.presentationml.notesSlide+xml"/>
  <Override PartName="/ppt/theme/themeOverride9.xml" ContentType="application/vnd.openxmlformats-officedocument.themeOverride+xml"/>
  <Override PartName="/ppt/theme/themeOverride14.xml" ContentType="application/vnd.openxmlformats-officedocument.themeOverride+xml"/>
  <Override PartName="/ppt/theme/themeOverride23.xml" ContentType="application/vnd.openxmlformats-officedocument.themeOverride+xml"/>
  <Override PartName="/ppt/theme/themeOverride32.xml" ContentType="application/vnd.openxmlformats-officedocument.themeOverride+xml"/>
  <Override PartName="/ppt/theme/themeOverride41.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21.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theme/themeOverride19.xml" ContentType="application/vnd.openxmlformats-officedocument.themeOverr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heme/themeOverride37.xml" ContentType="application/vnd.openxmlformats-officedocument.themeOverride+xml"/>
  <Override PartName="/ppt/notesSlides/notesSlide10.xml" ContentType="application/vnd.openxmlformats-officedocument.presentationml.notesSlide+xml"/>
  <Override PartName="/ppt/theme/themeOverride15.xml" ContentType="application/vnd.openxmlformats-officedocument.themeOverride+xml"/>
  <Override PartName="/ppt/theme/themeOverride26.xml" ContentType="application/vnd.openxmlformats-officedocument.themeOverr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heme/themeOverride22.xml" ContentType="application/vnd.openxmlformats-officedocument.themeOverride+xml"/>
  <Override PartName="/ppt/theme/themeOverride33.xml" ContentType="application/vnd.openxmlformats-officedocument.themeOverr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theme/themeOverride40.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5" r:id="rId22"/>
    <p:sldId id="296" r:id="rId23"/>
    <p:sldId id="294" r:id="rId24"/>
    <p:sldId id="275" r:id="rId25"/>
    <p:sldId id="276" r:id="rId26"/>
    <p:sldId id="277" r:id="rId27"/>
    <p:sldId id="278" r:id="rId28"/>
    <p:sldId id="279" r:id="rId29"/>
    <p:sldId id="280" r:id="rId30"/>
    <p:sldId id="281" r:id="rId31"/>
    <p:sldId id="282" r:id="rId32"/>
    <p:sldId id="283" r:id="rId33"/>
    <p:sldId id="284" r:id="rId34"/>
    <p:sldId id="285" r:id="rId35"/>
    <p:sldId id="287" r:id="rId36"/>
    <p:sldId id="286" r:id="rId37"/>
    <p:sldId id="288" r:id="rId38"/>
    <p:sldId id="289" r:id="rId39"/>
    <p:sldId id="290" r:id="rId40"/>
    <p:sldId id="292" r:id="rId41"/>
    <p:sldId id="291" r:id="rId42"/>
    <p:sldId id="297" r:id="rId43"/>
    <p:sldId id="298"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9E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660" autoAdjust="0"/>
  </p:normalViewPr>
  <p:slideViewPr>
    <p:cSldViewPr>
      <p:cViewPr varScale="1">
        <p:scale>
          <a:sx n="88" d="100"/>
          <a:sy n="88" d="100"/>
        </p:scale>
        <p:origin x="-102" y="-4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150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0C52E73-EB58-4DF2-8937-3945A0E98B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1</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998ADF8-A485-436D-BFFB-6C6DAFD8511E}" type="slidenum">
              <a:rPr lang="en-US"/>
              <a:pPr/>
              <a:t>10</a:t>
            </a:fld>
            <a:endParaRPr lang="en-US"/>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6A9AAD9-5FE4-496B-8C5A-4C5CB1E3ACBE}" type="slidenum">
              <a:rPr lang="en-US"/>
              <a:pPr/>
              <a:t>11</a:t>
            </a:fld>
            <a:endParaRPr lang="en-US"/>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BFE7255F-C01A-420A-89E0-C3554D07E16B}" type="slidenum">
              <a:rPr lang="en-US"/>
              <a:pPr/>
              <a:t>12</a:t>
            </a:fld>
            <a:endParaRPr lang="en-US"/>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8930BF7-5F47-4B87-8FE1-43F7F356DB63}" type="slidenum">
              <a:rPr lang="en-US"/>
              <a:pPr/>
              <a:t>13</a:t>
            </a:fld>
            <a:endParaRPr lang="en-US"/>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15B48F8-1225-424B-8D75-CCEE3F6F1114}" type="slidenum">
              <a:rPr lang="en-US"/>
              <a:pPr/>
              <a:t>14</a:t>
            </a:fld>
            <a:endParaRPr lang="en-US"/>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7E29057-DE06-4B5B-84B6-7729AFB600C9}" type="slidenum">
              <a:rPr lang="en-US"/>
              <a:pPr/>
              <a:t>15</a:t>
            </a:fld>
            <a:endParaRPr lang="en-US"/>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C33739F-801C-43CA-996E-5E24474C911C}" type="slidenum">
              <a:rPr lang="en-US"/>
              <a:pPr/>
              <a:t>16</a:t>
            </a:fld>
            <a:endParaRPr lang="en-US"/>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63E3446-EA43-49F2-903A-4545DE6FEE28}" type="slidenum">
              <a:rPr lang="en-US"/>
              <a:pPr/>
              <a:t>17</a:t>
            </a:fld>
            <a:endParaRPr lang="en-US"/>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EE6260B-6879-463F-A7DE-EADB027249F7}" type="slidenum">
              <a:rPr lang="en-US"/>
              <a:pPr/>
              <a:t>18</a:t>
            </a:fld>
            <a:endParaRPr lang="en-US"/>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A10EA3A-3CD7-48B6-AA33-246BD9DCD587}" type="slidenum">
              <a:rPr lang="en-US"/>
              <a:pPr/>
              <a:t>19</a:t>
            </a:fld>
            <a:endParaRPr lang="en-US"/>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20</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21</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22</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23</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24</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25</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26</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27</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28</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29</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30</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31</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32</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33</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34</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35</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36</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37</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38</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39</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D80DA92-3CDE-46A0-AF9E-DCF6E2256F54}" type="slidenum">
              <a:rPr lang="en-US"/>
              <a:pPr/>
              <a:t>4</a:t>
            </a:fld>
            <a:endParaRPr 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40</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41</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42</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43</a:t>
            </a:fld>
            <a:endParaRPr 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916E16B-50F1-4C93-942B-8D5C9FB4777D}" type="slidenum">
              <a:rPr lang="en-US"/>
              <a:pPr/>
              <a:t>5</a:t>
            </a:fld>
            <a:endParaRPr lang="en-US"/>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7C9CE60-C53A-4680-B676-9CDBDD04213E}" type="slidenum">
              <a:rPr lang="en-US"/>
              <a:pPr/>
              <a:t>6</a:t>
            </a:fld>
            <a:endParaRPr lang="en-US"/>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A012E46A-9C28-4F5D-9B6B-DF4CED3A2788}" type="slidenum">
              <a:rPr lang="en-US"/>
              <a:pPr/>
              <a:t>7</a:t>
            </a:fld>
            <a:endParaRPr lang="en-US"/>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A6AF04C-133B-4A8C-B2D4-2BF259C69C02}" type="slidenum">
              <a:rPr lang="en-US"/>
              <a:pPr/>
              <a:t>8</a:t>
            </a:fld>
            <a:endParaRPr lang="en-US"/>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C1FBADC5-C8AF-4F80-940B-72C0E2A7F0D2}" type="slidenum">
              <a:rPr lang="en-US"/>
              <a:pPr/>
              <a:t>9</a:t>
            </a:fld>
            <a:endParaRPr lang="en-US"/>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7A23A-D00C-4059-B791-45140CB160AD}"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3F63C1-D66D-4098-A58C-94385BDF817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038C67-4C46-4D15-8FA8-6ECEABB6A41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5DE4A0-D115-4A8E-A5B6-23C7DF79542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F423A9-F718-4E43-872C-72E081C4512C}"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E701821-B945-4518-8BA9-9E3B9B68A7A9}"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885D09A-938E-4E4A-8E63-0C580D7FEA35}"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0702E4D-25E7-407E-A838-1DB4BD6A256B}"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36A0CFE-A060-459F-A332-9E314C1EDFD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B4B23F-9519-4A27-8CAD-4F7B5DFDD7E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15EFAA-F470-469F-B74E-E102506394F8}" type="slidenum">
              <a:rPr lang="en-US"/>
              <a:pPr>
                <a:defRPr/>
              </a:pPr>
              <a:t>‹#›</a:t>
            </a:fld>
            <a:endParaRPr lang="en-US"/>
          </a:p>
        </p:txBody>
      </p:sp>
    </p:spTree>
  </p:cSld>
  <p:clrMapOvr>
    <a:masterClrMapping/>
  </p:clrMapOvr>
  <p:transition advTm="20000">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91A8C39-7427-4D56-9CC3-0DE636106E3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sndAc>
      <p:stSnd>
        <p:snd r:embed="rId13" name="wind.wav"/>
      </p:st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audio" Target="../media/audio13.wav"/></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audio" Target="../media/audio3.wav"/></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0.xml"/><Relationship Id="rId4" Type="http://schemas.openxmlformats.org/officeDocument/2006/relationships/audio" Target="../media/audio3.wav"/></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1.xml"/><Relationship Id="rId4" Type="http://schemas.openxmlformats.org/officeDocument/2006/relationships/audio" Target="../media/audio3.wav"/></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12.xml"/><Relationship Id="rId4" Type="http://schemas.openxmlformats.org/officeDocument/2006/relationships/audio" Target="../media/audio3.wav"/></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3.xml"/><Relationship Id="rId4" Type="http://schemas.openxmlformats.org/officeDocument/2006/relationships/audio" Target="../media/audio3.wav"/></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audio" Target="../media/audio3.wav"/></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audio" Target="../media/audio3.wav"/></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hemeOverride" Target="../theme/themeOverride16.xml"/><Relationship Id="rId4" Type="http://schemas.openxmlformats.org/officeDocument/2006/relationships/audio" Target="../media/audio3.wav"/></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17.xml"/><Relationship Id="rId4" Type="http://schemas.openxmlformats.org/officeDocument/2006/relationships/audio" Target="../media/audio3.wav"/></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audio" Target="../media/audio3.wav"/></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hemeOverride" Target="../theme/themeOverride18.xml"/><Relationship Id="rId4" Type="http://schemas.openxmlformats.org/officeDocument/2006/relationships/audio" Target="../media/audio3.wav"/></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hemeOverride" Target="../theme/themeOverride19.xml"/><Relationship Id="rId4" Type="http://schemas.openxmlformats.org/officeDocument/2006/relationships/audio" Target="../media/audio3.wav"/></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hemeOverride" Target="../theme/themeOverride20.xml"/><Relationship Id="rId4" Type="http://schemas.openxmlformats.org/officeDocument/2006/relationships/audio" Target="../media/audio3.wav"/></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hemeOverride" Target="../theme/themeOverride21.xml"/><Relationship Id="rId4" Type="http://schemas.openxmlformats.org/officeDocument/2006/relationships/audio" Target="../media/audio3.wav"/></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hemeOverride" Target="../theme/themeOverride22.xml"/><Relationship Id="rId4" Type="http://schemas.openxmlformats.org/officeDocument/2006/relationships/audio" Target="../media/audio3.wav"/></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hemeOverride" Target="../theme/themeOverride23.xml"/><Relationship Id="rId4" Type="http://schemas.openxmlformats.org/officeDocument/2006/relationships/audio" Target="../media/audio3.wav"/></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hemeOverride" Target="../theme/themeOverride24.xml"/><Relationship Id="rId4" Type="http://schemas.openxmlformats.org/officeDocument/2006/relationships/audio" Target="../media/audio3.wav"/></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hemeOverride" Target="../theme/themeOverride25.xml"/><Relationship Id="rId4" Type="http://schemas.openxmlformats.org/officeDocument/2006/relationships/audio" Target="../media/audio3.wav"/></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hemeOverride" Target="../theme/themeOverride26.xml"/><Relationship Id="rId4" Type="http://schemas.openxmlformats.org/officeDocument/2006/relationships/audio" Target="../media/audio3.wav"/></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hemeOverride" Target="../theme/themeOverride27.xml"/><Relationship Id="rId4" Type="http://schemas.openxmlformats.org/officeDocument/2006/relationships/audio" Target="../media/audio3.wav"/></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hemeOverride" Target="../theme/themeOverride28.xml"/><Relationship Id="rId4" Type="http://schemas.openxmlformats.org/officeDocument/2006/relationships/audio" Target="../media/audio3.wav"/></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hemeOverride" Target="../theme/themeOverride29.xml"/><Relationship Id="rId4" Type="http://schemas.openxmlformats.org/officeDocument/2006/relationships/audio" Target="../media/audio3.wav"/></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hemeOverride" Target="../theme/themeOverride30.xml"/><Relationship Id="rId4" Type="http://schemas.openxmlformats.org/officeDocument/2006/relationships/audio" Target="../media/audio3.wav"/></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hemeOverride" Target="../theme/themeOverride31.xml"/><Relationship Id="rId4" Type="http://schemas.openxmlformats.org/officeDocument/2006/relationships/audio" Target="../media/audio3.wav"/></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hemeOverride" Target="../theme/themeOverride32.xml"/><Relationship Id="rId4" Type="http://schemas.openxmlformats.org/officeDocument/2006/relationships/audio" Target="../media/audio3.wav"/></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hemeOverride" Target="../theme/themeOverride33.xml"/><Relationship Id="rId4" Type="http://schemas.openxmlformats.org/officeDocument/2006/relationships/audio" Target="../media/audio3.wav"/></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hemeOverride" Target="../theme/themeOverride34.xml"/><Relationship Id="rId4" Type="http://schemas.openxmlformats.org/officeDocument/2006/relationships/audio" Target="../media/audio3.wav"/></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hemeOverride" Target="../theme/themeOverride35.xml"/><Relationship Id="rId4" Type="http://schemas.openxmlformats.org/officeDocument/2006/relationships/audio" Target="../media/audio5.wav"/></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hemeOverride" Target="../theme/themeOverride36.xml"/><Relationship Id="rId6" Type="http://schemas.openxmlformats.org/officeDocument/2006/relationships/image" Target="../media/image2.jpeg"/><Relationship Id="rId5" Type="http://schemas.openxmlformats.org/officeDocument/2006/relationships/hyperlink" Target="//upload.wikimedia.org/wikipedia/commons/d/df/The_Fabs.JPG" TargetMode="External"/><Relationship Id="rId4" Type="http://schemas.openxmlformats.org/officeDocument/2006/relationships/audio" Target="../media/audio3.wav"/></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hemeOverride" Target="../theme/themeOverride37.xml"/><Relationship Id="rId4" Type="http://schemas.openxmlformats.org/officeDocument/2006/relationships/audio" Target="../media/audio3.wav"/></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audio" Target="../media/audio3.wav"/></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hemeOverride" Target="../theme/themeOverride38.xml"/><Relationship Id="rId4" Type="http://schemas.openxmlformats.org/officeDocument/2006/relationships/audio" Target="../media/audio3.wav"/></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hemeOverride" Target="../theme/themeOverride39.xml"/><Relationship Id="rId4" Type="http://schemas.openxmlformats.org/officeDocument/2006/relationships/audio" Target="../media/audio3.wav"/></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hemeOverride" Target="../theme/themeOverride40.xml"/><Relationship Id="rId4" Type="http://schemas.openxmlformats.org/officeDocument/2006/relationships/audio" Target="../media/audio3.wav"/></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hemeOverride" Target="../theme/themeOverride41.xml"/><Relationship Id="rId4" Type="http://schemas.openxmlformats.org/officeDocument/2006/relationships/audio" Target="../media/audio3.wav"/></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3.xml"/><Relationship Id="rId4" Type="http://schemas.openxmlformats.org/officeDocument/2006/relationships/audio" Target="../media/audio3.wav"/></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audio" Target="../media/audio3.wav"/></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audio" Target="../media/audio3.wav"/></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audio" Target="../media/audio3.wav"/></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audio" Target="../media/audio3.wav"/></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470025"/>
          </a:xfrm>
        </p:spPr>
        <p:txBody>
          <a:bodyPr/>
          <a:lstStyle/>
          <a:p>
            <a:pPr eaLnBrk="1" hangingPunct="1"/>
            <a:r>
              <a:rPr lang="en-US" sz="9600" dirty="0" smtClean="0">
                <a:solidFill>
                  <a:schemeClr val="tx1"/>
                </a:solidFill>
                <a:latin typeface="Artistamp Medium" pitchFamily="2" charset="0"/>
              </a:rPr>
              <a:t>20 Questions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Diamond 2"/>
          <p:cNvSpPr/>
          <p:nvPr/>
        </p:nvSpPr>
        <p:spPr>
          <a:xfrm>
            <a:off x="3505200" y="3962400"/>
            <a:ext cx="2286000" cy="19812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is this quote from?</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youraslack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Name the seven dwarves</a:t>
            </a:r>
            <a:r>
              <a:rPr lang="en-US" sz="4000" dirty="0" smtClean="0">
                <a:solidFill>
                  <a:schemeClr val="tx1"/>
                </a:solidFill>
              </a:rPr>
              <a:t> </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38200" y="609600"/>
            <a:ext cx="7467600" cy="5638800"/>
          </a:xfrm>
        </p:spPr>
        <p:txBody>
          <a:bodyPr/>
          <a:lstStyle/>
          <a:p>
            <a:pPr eaLnBrk="1" hangingPunct="1"/>
            <a:r>
              <a:rPr lang="en-US" sz="8200" dirty="0" smtClean="0">
                <a:solidFill>
                  <a:schemeClr val="tx1"/>
                </a:solidFill>
              </a:rPr>
              <a:t>In football, what position is LB?</a:t>
            </a:r>
            <a:endParaRPr lang="en-US" sz="8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838200"/>
            <a:ext cx="7848600" cy="4495800"/>
          </a:xfrm>
        </p:spPr>
        <p:txBody>
          <a:bodyPr/>
          <a:lstStyle/>
          <a:p>
            <a:pPr eaLnBrk="1" hangingPunct="1"/>
            <a:r>
              <a:rPr lang="en-US" sz="7200" dirty="0" smtClean="0">
                <a:solidFill>
                  <a:schemeClr val="tx1"/>
                </a:solidFill>
              </a:rPr>
              <a:t>Spiderman, Batman, and Superman routinely save which three cities?</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11</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scale measures earthquakes?</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295400"/>
            <a:ext cx="7848600" cy="4495800"/>
          </a:xfrm>
        </p:spPr>
        <p:txBody>
          <a:bodyPr/>
          <a:lstStyle/>
          <a:p>
            <a:pPr eaLnBrk="1" hangingPunct="1"/>
            <a:r>
              <a:rPr lang="en-US" sz="8800" dirty="0" smtClean="0">
                <a:solidFill>
                  <a:schemeClr val="tx1"/>
                </a:solidFill>
              </a:rPr>
              <a:t>What U.S. city is known as “The Windy City?”</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1371600"/>
            <a:ext cx="7848600" cy="4495800"/>
          </a:xfrm>
        </p:spPr>
        <p:txBody>
          <a:bodyPr/>
          <a:lstStyle/>
          <a:p>
            <a:pPr eaLnBrk="1" hangingPunct="1"/>
            <a:r>
              <a:rPr lang="en-US" sz="8000" dirty="0" smtClean="0">
                <a:solidFill>
                  <a:schemeClr val="tx1"/>
                </a:solidFill>
              </a:rPr>
              <a:t>Type as many of the thirteen colonies as you can.</a:t>
            </a:r>
            <a:endParaRPr lang="en-US" sz="8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838200"/>
            <a:ext cx="7848600" cy="4495800"/>
          </a:xfrm>
        </p:spPr>
        <p:txBody>
          <a:bodyPr/>
          <a:lstStyle/>
          <a:p>
            <a:pPr eaLnBrk="1" hangingPunct="1"/>
            <a:r>
              <a:rPr lang="en-US" sz="9600" dirty="0" smtClean="0">
                <a:solidFill>
                  <a:schemeClr val="tx1"/>
                </a:solidFill>
              </a:rPr>
              <a:t>Name the four Beatles</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19200"/>
            <a:ext cx="7848600" cy="4495800"/>
          </a:xfrm>
        </p:spPr>
        <p:txBody>
          <a:bodyPr/>
          <a:lstStyle/>
          <a:p>
            <a:pPr eaLnBrk="1" hangingPunct="1"/>
            <a:r>
              <a:rPr lang="en-US" sz="8800" dirty="0" smtClean="0">
                <a:solidFill>
                  <a:schemeClr val="tx1"/>
                </a:solidFill>
              </a:rPr>
              <a:t>What county hosted the 2000 Summer Olympics?</a:t>
            </a:r>
            <a:endParaRPr lang="en-US" sz="54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chemeClr val="tx1"/>
                </a:solidFill>
              </a:rPr>
              <a:t>What do you call an angle more than 90 degrees and less than 180 degrees?</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8000" dirty="0" smtClean="0">
                <a:solidFill>
                  <a:schemeClr val="tx1"/>
                </a:solidFill>
                <a:latin typeface="Artistamp Medium" pitchFamily="2" charset="0"/>
              </a:rPr>
              <a:t>Instructions:</a:t>
            </a:r>
            <a:r>
              <a:rPr lang="en-US" sz="9600" dirty="0" smtClean="0">
                <a:solidFill>
                  <a:schemeClr val="tx1"/>
                </a:solidFill>
                <a:latin typeface="NAILED" pitchFamily="2" charset="0"/>
              </a:rPr>
              <a:t/>
            </a:r>
            <a:br>
              <a:rPr lang="en-US" sz="9600" dirty="0" smtClean="0">
                <a:solidFill>
                  <a:schemeClr val="tx1"/>
                </a:solidFill>
                <a:latin typeface="NAILED" pitchFamily="2" charset="0"/>
              </a:rPr>
            </a:br>
            <a:endParaRPr lang="en-US" sz="4000" dirty="0" smtClean="0">
              <a:solidFill>
                <a:schemeClr val="tx1"/>
              </a:solidFill>
            </a:endParaRPr>
          </a:p>
        </p:txBody>
      </p:sp>
      <p:sp>
        <p:nvSpPr>
          <p:cNvPr id="3" name="Content Placeholder 2"/>
          <p:cNvSpPr>
            <a:spLocks noGrp="1"/>
          </p:cNvSpPr>
          <p:nvPr>
            <p:ph idx="1"/>
          </p:nvPr>
        </p:nvSpPr>
        <p:spPr/>
        <p:txBody>
          <a:bodyPr/>
          <a:lstStyle/>
          <a:p>
            <a:pPr>
              <a:buNone/>
            </a:pPr>
            <a:r>
              <a:rPr lang="en-US" sz="3600" dirty="0" smtClean="0"/>
              <a:t>You will have 20 seconds to answer each question. DO NOT YELL OUT THE ANSWERS—you will only help your competition! Each question you got right will be scored at the end—some questions are worth more than others!</a:t>
            </a:r>
            <a:endParaRPr lang="en-US" sz="3600" dirty="0"/>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planet is closest in size to our moon?</a:t>
            </a:r>
            <a:endParaRPr lang="en-US" sz="8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143000"/>
            <a:ext cx="7848600" cy="4495800"/>
          </a:xfrm>
        </p:spPr>
        <p:txBody>
          <a:bodyPr/>
          <a:lstStyle/>
          <a:p>
            <a:pPr eaLnBrk="1" hangingPunct="1"/>
            <a:r>
              <a:rPr lang="en-US" sz="8800" dirty="0" smtClean="0">
                <a:solidFill>
                  <a:schemeClr val="tx1"/>
                </a:solidFill>
              </a:rPr>
              <a:t>What type of particles make up light?</a:t>
            </a:r>
            <a:endParaRPr lang="en-US" sz="8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1066800"/>
            <a:ext cx="7848600" cy="4495800"/>
          </a:xfrm>
        </p:spPr>
        <p:txBody>
          <a:bodyPr/>
          <a:lstStyle/>
          <a:p>
            <a:pPr eaLnBrk="1" hangingPunct="1"/>
            <a:r>
              <a:rPr lang="en-US" sz="8800" dirty="0" smtClean="0">
                <a:solidFill>
                  <a:schemeClr val="tx1"/>
                </a:solidFill>
              </a:rPr>
              <a:t>What is the one-eyed giant of Greek Mythology?</a:t>
            </a:r>
            <a:endParaRPr lang="en-US" sz="8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667000"/>
            <a:ext cx="8229600" cy="1143000"/>
          </a:xfrm>
        </p:spPr>
        <p:txBody>
          <a:bodyPr/>
          <a:lstStyle/>
          <a:p>
            <a:pPr eaLnBrk="1" hangingPunct="1"/>
            <a:r>
              <a:rPr lang="en-US" sz="8000" dirty="0" smtClean="0">
                <a:solidFill>
                  <a:schemeClr val="tx1"/>
                </a:solidFill>
                <a:latin typeface="Artistamp Medium" pitchFamily="2" charset="0"/>
              </a:rPr>
              <a:t>Answers!</a:t>
            </a:r>
            <a:endParaRPr lang="en-US" sz="4000" dirty="0" smtClean="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which country do you find the Kremlin?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Russia</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breed of dog is Snoopy?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Beagle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what city is the Eiffel Tower?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Paris</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are the names of the children in </a:t>
            </a:r>
            <a:r>
              <a:rPr lang="en-US" i="1" dirty="0" smtClean="0">
                <a:solidFill>
                  <a:schemeClr val="tx1"/>
                </a:solidFill>
              </a:rPr>
              <a:t>Chronicles of Narnia?</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4</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Edmund, Lucy, Peter, Susan</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the point value of K in Scrabble?</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000" kern="0" dirty="0" smtClean="0">
                <a:solidFill>
                  <a:schemeClr val="accent6">
                    <a:lumMod val="75000"/>
                  </a:schemeClr>
                </a:solidFill>
                <a:latin typeface="+mj-lt"/>
                <a:ea typeface="+mj-ea"/>
                <a:cs typeface="+mj-cs"/>
              </a:rPr>
              <a:t>Five</a:t>
            </a:r>
            <a:endParaRPr kumimoji="0" lang="en-US" sz="6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was Pinocchio’s father’s name?</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2743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err="1" smtClean="0">
                <a:ln>
                  <a:noFill/>
                </a:ln>
                <a:solidFill>
                  <a:schemeClr val="accent6">
                    <a:lumMod val="75000"/>
                  </a:schemeClr>
                </a:solidFill>
                <a:effectLst/>
                <a:uLnTx/>
                <a:uFillTx/>
                <a:latin typeface="+mj-lt"/>
                <a:ea typeface="+mj-ea"/>
                <a:cs typeface="+mj-cs"/>
              </a:rPr>
              <a:t>Gepetto</a:t>
            </a:r>
            <a:endPar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5334000" cy="5562600"/>
          </a:xfrm>
        </p:spPr>
        <p:txBody>
          <a:bodyPr/>
          <a:lstStyle/>
          <a:p>
            <a:pPr eaLnBrk="1" hangingPunct="1"/>
            <a:r>
              <a:rPr lang="en-US" sz="7200" dirty="0" smtClean="0">
                <a:solidFill>
                  <a:schemeClr val="tx1"/>
                </a:solidFill>
              </a:rPr>
              <a:t>In which country do you find the Kremlin?</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a:t>
            </a:r>
            <a:endParaRPr lang="en-US" sz="2400" dirty="0">
              <a:latin typeface="A.C.M.E. Secret Agent" pitchFamily="34" charset="0"/>
            </a:endParaRPr>
          </a:p>
        </p:txBody>
      </p:sp>
      <p:pic>
        <p:nvPicPr>
          <p:cNvPr id="3076" name="Picture 4" descr="http://travelinos.com/files/lib/500x350/kremlin.jpg"/>
          <p:cNvPicPr>
            <a:picLocks noChangeAspect="1" noChangeArrowheads="1"/>
          </p:cNvPicPr>
          <p:nvPr/>
        </p:nvPicPr>
        <p:blipFill>
          <a:blip r:embed="rId4" cstate="print"/>
          <a:srcRect/>
          <a:stretch>
            <a:fillRect/>
          </a:stretch>
        </p:blipFill>
        <p:spPr bwMode="auto">
          <a:xfrm>
            <a:off x="5715000" y="1447800"/>
            <a:ext cx="3119850" cy="2514600"/>
          </a:xfrm>
          <a:prstGeom prst="rect">
            <a:avLst/>
          </a:prstGeom>
          <a:noFill/>
        </p:spPr>
      </p:pic>
    </p:spTree>
  </p:cSld>
  <p:clrMapOvr>
    <a:masterClrMapping/>
  </p:clrMapOvr>
  <p:transition advTm="20000">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Name the ten countries with the highest population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3048000" y="3505200"/>
            <a:ext cx="3352800" cy="2209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lang="en-US" sz="2400" kern="0" dirty="0" smtClean="0">
                <a:solidFill>
                  <a:schemeClr val="accent6">
                    <a:lumMod val="75000"/>
                  </a:schemeClr>
                </a:solidFill>
                <a:latin typeface="+mj-lt"/>
                <a:ea typeface="+mj-ea"/>
                <a:cs typeface="+mj-cs"/>
              </a:rPr>
              <a:t> China</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kumimoji="0" lang="en-US" sz="2400" b="0" i="0" u="none" strike="noStrike" kern="0" cap="none" spc="0" normalizeH="0" baseline="0" noProof="0" dirty="0" smtClean="0">
                <a:ln>
                  <a:noFill/>
                </a:ln>
                <a:solidFill>
                  <a:schemeClr val="accent6">
                    <a:lumMod val="75000"/>
                  </a:schemeClr>
                </a:solidFill>
                <a:effectLst/>
                <a:uLnTx/>
                <a:uFillTx/>
                <a:latin typeface="+mj-lt"/>
                <a:ea typeface="+mj-ea"/>
                <a:cs typeface="+mj-cs"/>
              </a:rPr>
              <a:t>India</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lang="en-US" sz="2400" kern="0" dirty="0" smtClean="0">
                <a:solidFill>
                  <a:schemeClr val="accent6">
                    <a:lumMod val="75000"/>
                  </a:schemeClr>
                </a:solidFill>
                <a:latin typeface="+mj-lt"/>
                <a:ea typeface="+mj-ea"/>
                <a:cs typeface="+mj-cs"/>
              </a:rPr>
              <a:t>U.S.A.</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kumimoji="0" lang="en-US" sz="2400" b="0" i="0" u="none" strike="noStrike" kern="0" cap="none" spc="0" normalizeH="0" baseline="0" noProof="0" dirty="0" smtClean="0">
                <a:ln>
                  <a:noFill/>
                </a:ln>
                <a:solidFill>
                  <a:schemeClr val="accent6">
                    <a:lumMod val="75000"/>
                  </a:schemeClr>
                </a:solidFill>
                <a:effectLst/>
                <a:uLnTx/>
                <a:uFillTx/>
                <a:latin typeface="+mj-lt"/>
                <a:ea typeface="+mj-ea"/>
                <a:cs typeface="+mj-cs"/>
              </a:rPr>
              <a:t>Indonesia</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lang="en-US" sz="2400" kern="0" dirty="0" smtClean="0">
                <a:solidFill>
                  <a:schemeClr val="accent6">
                    <a:lumMod val="75000"/>
                  </a:schemeClr>
                </a:solidFill>
                <a:latin typeface="+mj-lt"/>
                <a:ea typeface="+mj-ea"/>
                <a:cs typeface="+mj-cs"/>
              </a:rPr>
              <a:t>Brazil</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kumimoji="0" lang="en-US" sz="2400" b="0" i="0" u="none" strike="noStrike" kern="0" cap="none" spc="0" normalizeH="0" baseline="0" noProof="0" dirty="0" smtClean="0">
                <a:ln>
                  <a:noFill/>
                </a:ln>
                <a:solidFill>
                  <a:schemeClr val="accent6">
                    <a:lumMod val="75000"/>
                  </a:schemeClr>
                </a:solidFill>
                <a:effectLst/>
                <a:uLnTx/>
                <a:uFillTx/>
                <a:latin typeface="+mj-lt"/>
                <a:ea typeface="+mj-ea"/>
                <a:cs typeface="+mj-cs"/>
              </a:rPr>
              <a:t>Pakistan</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lang="en-US" sz="2400" kern="0" dirty="0" smtClean="0">
                <a:solidFill>
                  <a:schemeClr val="accent6">
                    <a:lumMod val="75000"/>
                  </a:schemeClr>
                </a:solidFill>
                <a:latin typeface="+mj-lt"/>
                <a:ea typeface="+mj-ea"/>
                <a:cs typeface="+mj-cs"/>
              </a:rPr>
              <a:t>Bangladesh</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kumimoji="0" lang="en-US" sz="2400" b="0" i="0" u="none" strike="noStrike" kern="0" cap="none" spc="0" normalizeH="0" baseline="0" noProof="0" dirty="0" smtClean="0">
                <a:ln>
                  <a:noFill/>
                </a:ln>
                <a:solidFill>
                  <a:schemeClr val="accent6">
                    <a:lumMod val="75000"/>
                  </a:schemeClr>
                </a:solidFill>
                <a:effectLst/>
                <a:uLnTx/>
                <a:uFillTx/>
                <a:latin typeface="+mj-lt"/>
                <a:ea typeface="+mj-ea"/>
                <a:cs typeface="+mj-cs"/>
              </a:rPr>
              <a:t>Nigeria</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lang="en-US" sz="2400" kern="0" dirty="0" smtClean="0">
                <a:solidFill>
                  <a:schemeClr val="accent6">
                    <a:lumMod val="75000"/>
                  </a:schemeClr>
                </a:solidFill>
                <a:latin typeface="+mj-lt"/>
                <a:ea typeface="+mj-ea"/>
                <a:cs typeface="+mj-cs"/>
              </a:rPr>
              <a:t>Russia</a:t>
            </a:r>
          </a:p>
          <a:p>
            <a:pPr marL="1143000" marR="0" lvl="0" indent="-1143000" defTabSz="914400" rtl="0" eaLnBrk="1" fontAlgn="base" latinLnBrk="0" hangingPunct="1">
              <a:lnSpc>
                <a:spcPct val="100000"/>
              </a:lnSpc>
              <a:spcBef>
                <a:spcPct val="0"/>
              </a:spcBef>
              <a:spcAft>
                <a:spcPct val="0"/>
              </a:spcAft>
              <a:buClrTx/>
              <a:buSzTx/>
              <a:buFont typeface="+mj-lt"/>
              <a:buAutoNum type="arabicPeriod"/>
              <a:tabLst/>
              <a:defRPr/>
            </a:pPr>
            <a:r>
              <a:rPr kumimoji="0" lang="en-US" sz="2400" b="0" i="0" u="none" strike="noStrike" kern="0" cap="none" spc="0" normalizeH="0" baseline="0" noProof="0" dirty="0" smtClean="0">
                <a:ln>
                  <a:noFill/>
                </a:ln>
                <a:solidFill>
                  <a:schemeClr val="accent6">
                    <a:lumMod val="75000"/>
                  </a:schemeClr>
                </a:solidFill>
                <a:effectLst/>
                <a:uLnTx/>
                <a:uFillTx/>
                <a:latin typeface="+mj-lt"/>
                <a:ea typeface="+mj-ea"/>
                <a:cs typeface="+mj-cs"/>
              </a:rPr>
              <a:t>Japan</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this quote from?</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Back to the</a:t>
            </a:r>
            <a:r>
              <a:rPr kumimoji="0" lang="en-US" sz="6600" b="0" i="0" u="none" strike="noStrike" kern="0" cap="none" spc="0" normalizeH="0" noProof="0" dirty="0" smtClean="0">
                <a:ln>
                  <a:noFill/>
                </a:ln>
                <a:solidFill>
                  <a:schemeClr val="accent6">
                    <a:lumMod val="75000"/>
                  </a:schemeClr>
                </a:solidFill>
                <a:effectLst/>
                <a:uLnTx/>
                <a:uFillTx/>
                <a:latin typeface="+mj-lt"/>
                <a:ea typeface="+mj-ea"/>
                <a:cs typeface="+mj-cs"/>
              </a:rPr>
              <a:t> Future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Name the seven dwarves</a:t>
            </a:r>
            <a:r>
              <a:rPr lang="en-US" sz="1600" dirty="0" smtClean="0">
                <a:solidFill>
                  <a:schemeClr val="tx1"/>
                </a:solidFill>
              </a:rPr>
              <a:t> </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7</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Doc, Happy,</a:t>
            </a:r>
            <a:r>
              <a:rPr kumimoji="0" lang="en-US" sz="4800" b="0" i="0" u="none" strike="noStrike" kern="0" cap="none" spc="0" normalizeH="0" noProof="0" dirty="0" smtClean="0">
                <a:ln>
                  <a:noFill/>
                </a:ln>
                <a:solidFill>
                  <a:schemeClr val="accent6">
                    <a:lumMod val="75000"/>
                  </a:schemeClr>
                </a:solidFill>
                <a:effectLst/>
                <a:uLnTx/>
                <a:uFillTx/>
                <a:latin typeface="+mj-lt"/>
                <a:ea typeface="+mj-ea"/>
                <a:cs typeface="+mj-cs"/>
              </a:rPr>
              <a:t> </a:t>
            </a:r>
            <a:r>
              <a:rPr kumimoji="0" lang="en-US" sz="4800" b="0" i="0" u="none" strike="noStrike" kern="0" cap="none" spc="0" normalizeH="0" noProof="0" dirty="0" err="1" smtClean="0">
                <a:ln>
                  <a:noFill/>
                </a:ln>
                <a:solidFill>
                  <a:schemeClr val="accent6">
                    <a:lumMod val="75000"/>
                  </a:schemeClr>
                </a:solidFill>
                <a:effectLst/>
                <a:uLnTx/>
                <a:uFillTx/>
                <a:latin typeface="+mj-lt"/>
                <a:ea typeface="+mj-ea"/>
                <a:cs typeface="+mj-cs"/>
              </a:rPr>
              <a:t>Sneezy</a:t>
            </a:r>
            <a:r>
              <a:rPr kumimoji="0" lang="en-US" sz="4800" b="0" i="0" u="none" strike="noStrike" kern="0" cap="none" spc="0" normalizeH="0" noProof="0" dirty="0" smtClean="0">
                <a:ln>
                  <a:noFill/>
                </a:ln>
                <a:solidFill>
                  <a:schemeClr val="accent6">
                    <a:lumMod val="75000"/>
                  </a:schemeClr>
                </a:solidFill>
                <a:effectLst/>
                <a:uLnTx/>
                <a:uFillTx/>
                <a:latin typeface="+mj-lt"/>
                <a:ea typeface="+mj-ea"/>
                <a:cs typeface="+mj-cs"/>
              </a:rPr>
              <a:t>, Dopey, Bashful, </a:t>
            </a:r>
            <a:r>
              <a:rPr kumimoji="0" lang="en-US" sz="4800" b="0" i="0" u="none" strike="noStrike" kern="0" cap="none" spc="0" normalizeH="0" noProof="0" dirty="0" err="1" smtClean="0">
                <a:ln>
                  <a:noFill/>
                </a:ln>
                <a:solidFill>
                  <a:schemeClr val="accent6">
                    <a:lumMod val="75000"/>
                  </a:schemeClr>
                </a:solidFill>
                <a:effectLst/>
                <a:uLnTx/>
                <a:uFillTx/>
                <a:latin typeface="+mj-lt"/>
                <a:ea typeface="+mj-ea"/>
                <a:cs typeface="+mj-cs"/>
              </a:rPr>
              <a:t>Grumpy,Sleepy</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football, what position is LB?</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Linebacker</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Spiderman, Batman, and Superman routinely save which three cities?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New York, Gotham City, Metropolis</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scale measures earthquakes?</a:t>
            </a:r>
            <a:endParaRPr lang="en-US" sz="1600"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Richter</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U.S. city is known as “The Windy City?”</a:t>
            </a:r>
            <a:r>
              <a:rPr lang="en-US" dirty="0" smtClean="0"/>
              <a:t/>
            </a:r>
            <a:br>
              <a:rPr lang="en-US" dirty="0" smtClean="0"/>
            </a:b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Chicago</a:t>
            </a: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dirty="0" smtClean="0">
                <a:solidFill>
                  <a:schemeClr val="tx1"/>
                </a:solidFill>
              </a:rPr>
              <a:t>Type as many of the thirteen colonies as you can.</a:t>
            </a:r>
            <a:endParaRPr lang="en-US" dirty="0" smtClean="0"/>
          </a:p>
        </p:txBody>
      </p:sp>
      <p:sp>
        <p:nvSpPr>
          <p:cNvPr id="6" name="Content Placeholder 5"/>
          <p:cNvSpPr>
            <a:spLocks noGrp="1"/>
          </p:cNvSpPr>
          <p:nvPr>
            <p:ph sz="half" idx="1"/>
          </p:nvPr>
        </p:nvSpPr>
        <p:spPr/>
        <p:txBody>
          <a:bodyPr/>
          <a:lstStyle/>
          <a:p>
            <a:r>
              <a:rPr lang="en-US" dirty="0" smtClean="0">
                <a:solidFill>
                  <a:schemeClr val="accent6">
                    <a:lumMod val="75000"/>
                  </a:schemeClr>
                </a:solidFill>
              </a:rPr>
              <a:t>Virginia</a:t>
            </a:r>
          </a:p>
          <a:p>
            <a:r>
              <a:rPr lang="en-US" dirty="0" smtClean="0">
                <a:solidFill>
                  <a:schemeClr val="accent6">
                    <a:lumMod val="75000"/>
                  </a:schemeClr>
                </a:solidFill>
              </a:rPr>
              <a:t>Massachusetts</a:t>
            </a:r>
          </a:p>
          <a:p>
            <a:r>
              <a:rPr lang="en-US" dirty="0" smtClean="0">
                <a:solidFill>
                  <a:schemeClr val="accent6">
                    <a:lumMod val="75000"/>
                  </a:schemeClr>
                </a:solidFill>
              </a:rPr>
              <a:t>New Hampshire</a:t>
            </a:r>
          </a:p>
          <a:p>
            <a:r>
              <a:rPr lang="en-US" dirty="0" smtClean="0">
                <a:solidFill>
                  <a:schemeClr val="accent6">
                    <a:lumMod val="75000"/>
                  </a:schemeClr>
                </a:solidFill>
              </a:rPr>
              <a:t>Maryland</a:t>
            </a:r>
          </a:p>
          <a:p>
            <a:r>
              <a:rPr lang="en-US" dirty="0" smtClean="0">
                <a:solidFill>
                  <a:schemeClr val="accent6">
                    <a:lumMod val="75000"/>
                  </a:schemeClr>
                </a:solidFill>
              </a:rPr>
              <a:t>Connecticut</a:t>
            </a:r>
          </a:p>
          <a:p>
            <a:r>
              <a:rPr lang="en-US" dirty="0" smtClean="0">
                <a:solidFill>
                  <a:schemeClr val="accent6">
                    <a:lumMod val="75000"/>
                  </a:schemeClr>
                </a:solidFill>
              </a:rPr>
              <a:t>Rhode Island</a:t>
            </a:r>
            <a:endParaRPr lang="en-US" dirty="0">
              <a:solidFill>
                <a:schemeClr val="accent6">
                  <a:lumMod val="75000"/>
                </a:schemeClr>
              </a:solidFill>
            </a:endParaRPr>
          </a:p>
        </p:txBody>
      </p:sp>
      <p:sp>
        <p:nvSpPr>
          <p:cNvPr id="7" name="Content Placeholder 6"/>
          <p:cNvSpPr>
            <a:spLocks noGrp="1"/>
          </p:cNvSpPr>
          <p:nvPr>
            <p:ph sz="half" idx="2"/>
          </p:nvPr>
        </p:nvSpPr>
        <p:spPr/>
        <p:txBody>
          <a:bodyPr/>
          <a:lstStyle/>
          <a:p>
            <a:r>
              <a:rPr lang="en-US" dirty="0" smtClean="0">
                <a:solidFill>
                  <a:schemeClr val="accent6">
                    <a:lumMod val="75000"/>
                  </a:schemeClr>
                </a:solidFill>
              </a:rPr>
              <a:t>North Carolina</a:t>
            </a:r>
          </a:p>
          <a:p>
            <a:r>
              <a:rPr lang="en-US" dirty="0" smtClean="0">
                <a:solidFill>
                  <a:schemeClr val="accent6">
                    <a:lumMod val="75000"/>
                  </a:schemeClr>
                </a:solidFill>
              </a:rPr>
              <a:t>South Carolina</a:t>
            </a:r>
          </a:p>
          <a:p>
            <a:r>
              <a:rPr lang="en-US" dirty="0" smtClean="0">
                <a:solidFill>
                  <a:schemeClr val="accent6">
                    <a:lumMod val="75000"/>
                  </a:schemeClr>
                </a:solidFill>
              </a:rPr>
              <a:t>Delaware</a:t>
            </a:r>
          </a:p>
          <a:p>
            <a:r>
              <a:rPr lang="en-US" dirty="0" smtClean="0">
                <a:solidFill>
                  <a:schemeClr val="accent6">
                    <a:lumMod val="75000"/>
                  </a:schemeClr>
                </a:solidFill>
              </a:rPr>
              <a:t>New Jersey</a:t>
            </a:r>
          </a:p>
          <a:p>
            <a:r>
              <a:rPr lang="en-US" dirty="0" smtClean="0">
                <a:solidFill>
                  <a:schemeClr val="accent6">
                    <a:lumMod val="75000"/>
                  </a:schemeClr>
                </a:solidFill>
              </a:rPr>
              <a:t>New York</a:t>
            </a:r>
          </a:p>
          <a:p>
            <a:r>
              <a:rPr lang="en-US" dirty="0" smtClean="0">
                <a:solidFill>
                  <a:schemeClr val="accent6">
                    <a:lumMod val="75000"/>
                  </a:schemeClr>
                </a:solidFill>
              </a:rPr>
              <a:t>Pennsylvania</a:t>
            </a:r>
          </a:p>
          <a:p>
            <a:r>
              <a:rPr lang="en-US" dirty="0" smtClean="0">
                <a:solidFill>
                  <a:schemeClr val="accent6">
                    <a:lumMod val="75000"/>
                  </a:schemeClr>
                </a:solidFill>
              </a:rPr>
              <a:t>Georgia</a:t>
            </a:r>
            <a:endParaRPr lang="en-US" dirty="0">
              <a:solidFill>
                <a:schemeClr val="accent6">
                  <a:lumMod val="75000"/>
                </a:schemeClr>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13</a:t>
            </a:r>
            <a:endParaRPr lang="en-US" sz="36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Name the four Beatles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4</a:t>
            </a:r>
            <a:endParaRPr lang="en-US" sz="4800" dirty="0">
              <a:latin typeface="A.C.M.E. Secret Agent" pitchFamily="34" charset="0"/>
            </a:endParaRPr>
          </a:p>
        </p:txBody>
      </p:sp>
      <p:sp>
        <p:nvSpPr>
          <p:cNvPr id="5" name="Rectangle 2"/>
          <p:cNvSpPr txBox="1">
            <a:spLocks noChangeArrowheads="1"/>
          </p:cNvSpPr>
          <p:nvPr/>
        </p:nvSpPr>
        <p:spPr bwMode="auto">
          <a:xfrm>
            <a:off x="685800" y="2209800"/>
            <a:ext cx="4724400" cy="3581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accent6">
                    <a:lumMod val="75000"/>
                  </a:schemeClr>
                </a:solidFill>
                <a:latin typeface="+mj-lt"/>
                <a:ea typeface="+mj-ea"/>
                <a:cs typeface="+mj-cs"/>
              </a:rPr>
              <a:t>John Lennon, </a:t>
            </a:r>
            <a:r>
              <a:rPr lang="en-US" sz="4000" kern="0" dirty="0" err="1" smtClean="0">
                <a:solidFill>
                  <a:schemeClr val="accent6">
                    <a:lumMod val="75000"/>
                  </a:schemeClr>
                </a:solidFill>
                <a:latin typeface="+mj-lt"/>
                <a:ea typeface="+mj-ea"/>
                <a:cs typeface="+mj-cs"/>
              </a:rPr>
              <a:t>Ringo</a:t>
            </a:r>
            <a:r>
              <a:rPr lang="en-US" sz="4000" kern="0" dirty="0" smtClean="0">
                <a:solidFill>
                  <a:schemeClr val="accent6">
                    <a:lumMod val="75000"/>
                  </a:schemeClr>
                </a:solidFill>
                <a:latin typeface="+mj-lt"/>
                <a:ea typeface="+mj-ea"/>
                <a:cs typeface="+mj-cs"/>
              </a:rPr>
              <a:t> Starr, Paul McCartney, George Harrison</a:t>
            </a:r>
            <a:endParaRPr kumimoji="0" lang="en-US" sz="4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pic>
        <p:nvPicPr>
          <p:cNvPr id="60418" name="Picture 2" descr="File:The Fabs.JPG">
            <a:hlinkClick r:id="rId5"/>
          </p:cNvPr>
          <p:cNvPicPr>
            <a:picLocks noChangeAspect="1" noChangeArrowheads="1"/>
          </p:cNvPicPr>
          <p:nvPr/>
        </p:nvPicPr>
        <p:blipFill>
          <a:blip r:embed="rId6" cstate="print"/>
          <a:srcRect/>
          <a:stretch>
            <a:fillRect/>
          </a:stretch>
        </p:blipFill>
        <p:spPr bwMode="auto">
          <a:xfrm>
            <a:off x="5562600" y="2971800"/>
            <a:ext cx="2971800" cy="2971800"/>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county hosted the 2000 Summer Olympics?</a:t>
            </a:r>
            <a:endParaRPr lang="en-US" dirty="0" smtClean="0">
              <a:solidFill>
                <a:schemeClr val="tx1"/>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 Australia</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breed of dog is Snoopy?</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do you call an angle more than 90 degrees and less than 180 degrees?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noProof="0" dirty="0" smtClean="0">
                <a:solidFill>
                  <a:schemeClr val="accent6">
                    <a:lumMod val="75000"/>
                  </a:schemeClr>
                </a:solidFill>
                <a:latin typeface="+mj-lt"/>
                <a:ea typeface="+mj-ea"/>
                <a:cs typeface="+mj-cs"/>
              </a:rPr>
              <a:t>Obtuse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What planet is closest in size to our moon?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6600" kern="0" dirty="0" smtClean="0">
                <a:solidFill>
                  <a:schemeClr val="accent6">
                    <a:lumMod val="75000"/>
                  </a:schemeClr>
                </a:solidFill>
              </a:rPr>
              <a:t>Mercury</a:t>
            </a:r>
            <a:endParaRPr lang="en-US" sz="6600" kern="0" dirty="0">
              <a:solidFill>
                <a:schemeClr val="accent6">
                  <a:lumMod val="75000"/>
                </a:schemeClr>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What type of particles make up light?</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2514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Photons</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What is the one-eyed giant of Greek Mythology?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Cyclops</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In what city is the Eiffel Tower?</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838200"/>
            <a:ext cx="7848600" cy="4495800"/>
          </a:xfrm>
        </p:spPr>
        <p:txBody>
          <a:bodyPr/>
          <a:lstStyle/>
          <a:p>
            <a:pPr eaLnBrk="1" hangingPunct="1"/>
            <a:r>
              <a:rPr lang="en-US" sz="7200" dirty="0" smtClean="0">
                <a:solidFill>
                  <a:schemeClr val="tx1"/>
                </a:solidFill>
              </a:rPr>
              <a:t>What are the names of the children in </a:t>
            </a:r>
            <a:r>
              <a:rPr lang="en-US" sz="7200" i="1" dirty="0" smtClean="0">
                <a:solidFill>
                  <a:schemeClr val="tx1"/>
                </a:solidFill>
              </a:rPr>
              <a:t>Chronicles of Narnia?</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is the point value of K in Scrabble?</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was Pinocchio’s father’s name?</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1295400"/>
            <a:ext cx="7848600" cy="4495800"/>
          </a:xfrm>
        </p:spPr>
        <p:txBody>
          <a:bodyPr/>
          <a:lstStyle/>
          <a:p>
            <a:pPr eaLnBrk="1" hangingPunct="1"/>
            <a:r>
              <a:rPr lang="en-US" sz="8800" dirty="0" smtClean="0">
                <a:solidFill>
                  <a:schemeClr val="tx1"/>
                </a:solidFill>
              </a:rPr>
              <a:t>Name the ten countries with the highest population</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4" name="wind.wav"/>
      </p:stSnd>
    </p:sndAc>
  </p:transition>
  <p:timing>
    <p:tnLst>
      <p:par>
        <p:cTn id="1" dur="indefinite" restart="never" nodeType="tmRoot"/>
      </p:par>
    </p:tnLst>
  </p:timing>
</p:sld>
</file>

<file path=ppt/theme/theme1.xml><?xml version="1.0" encoding="utf-8"?>
<a:theme xmlns:a="http://schemas.openxmlformats.org/drawingml/2006/main" name="Default Design">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0.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2.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3.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4.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5.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6.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7.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8.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19.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0.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2.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3.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4.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5.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6.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7.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8.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9.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0.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2.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3.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4.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5.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6.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7.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8.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39.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4.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40.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41.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5.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6.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7.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8.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9.xml><?xml version="1.0" encoding="utf-8"?>
<a:themeOverride xmlns:a="http://schemas.openxmlformats.org/drawingml/2006/main">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1611</TotalTime>
  <Words>563</Words>
  <Application>Microsoft Office PowerPoint</Application>
  <PresentationFormat>On-screen Show (4:3)</PresentationFormat>
  <Paragraphs>169</Paragraphs>
  <Slides>43</Slides>
  <Notes>43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Artistamp Medium</vt:lpstr>
      <vt:lpstr>NAILED</vt:lpstr>
      <vt:lpstr>Default Design</vt:lpstr>
      <vt:lpstr>20 Questions </vt:lpstr>
      <vt:lpstr>Instructions: </vt:lpstr>
      <vt:lpstr>In which country do you find the Kremlin?</vt:lpstr>
      <vt:lpstr>What breed of dog is Snoopy?</vt:lpstr>
      <vt:lpstr>In what city is the Eiffel Tower?</vt:lpstr>
      <vt:lpstr>What are the names of the children in Chronicles of Narnia?</vt:lpstr>
      <vt:lpstr>What is the point value of K in Scrabble?</vt:lpstr>
      <vt:lpstr>What was Pinocchio’s father’s name?</vt:lpstr>
      <vt:lpstr>Name the ten countries with the highest population</vt:lpstr>
      <vt:lpstr>What is this quote from?</vt:lpstr>
      <vt:lpstr>Name the seven dwarves </vt:lpstr>
      <vt:lpstr>In football, what position is LB?</vt:lpstr>
      <vt:lpstr>Spiderman, Batman, and Superman routinely save which three cities?</vt:lpstr>
      <vt:lpstr>What scale measures earthquakes?</vt:lpstr>
      <vt:lpstr>What U.S. city is known as “The Windy City?”</vt:lpstr>
      <vt:lpstr>Type as many of the thirteen colonies as you can.</vt:lpstr>
      <vt:lpstr>Name the four Beatles</vt:lpstr>
      <vt:lpstr>What county hosted the 2000 Summer Olympics?</vt:lpstr>
      <vt:lpstr>What do you call an angle more than 90 degrees and less than 180 degrees?</vt:lpstr>
      <vt:lpstr>What planet is closest in size to our moon?</vt:lpstr>
      <vt:lpstr>What type of particles make up light?</vt:lpstr>
      <vt:lpstr>What is the one-eyed giant of Greek Mythology?</vt:lpstr>
      <vt:lpstr>Answers!</vt:lpstr>
      <vt:lpstr>In which country do you find the Kremlin?</vt:lpstr>
      <vt:lpstr>What breed of dog is Snoopy?</vt:lpstr>
      <vt:lpstr>In what city is the Eiffel Tower?</vt:lpstr>
      <vt:lpstr>What are the names of the children in Chronicles of Narnia?</vt:lpstr>
      <vt:lpstr>What is the point value of K in Scrabble?</vt:lpstr>
      <vt:lpstr>What was Pinocchio’s father’s name?</vt:lpstr>
      <vt:lpstr>Name the ten countries with the highest population</vt:lpstr>
      <vt:lpstr>What is this quote from?</vt:lpstr>
      <vt:lpstr>Name the seven dwarves </vt:lpstr>
      <vt:lpstr>In football, what position is LB?</vt:lpstr>
      <vt:lpstr>Spiderman, Batman, and Superman routinely save which three cities?</vt:lpstr>
      <vt:lpstr>What scale measures earthquakes?</vt:lpstr>
      <vt:lpstr>What U.S. city is known as “The Windy City?” </vt:lpstr>
      <vt:lpstr>Type as many of the thirteen colonies as you can.</vt:lpstr>
      <vt:lpstr>Name the four Beatles</vt:lpstr>
      <vt:lpstr>What county hosted the 2000 Summer Olympics?</vt:lpstr>
      <vt:lpstr>What do you call an angle more than 90 degrees and less than 180 degrees?</vt:lpstr>
      <vt:lpstr>What planet is closest in size to our moon?</vt:lpstr>
      <vt:lpstr>What type of particles make up light?</vt:lpstr>
      <vt:lpstr>What is the one-eyed giant of Greek Mythology?</vt:lpstr>
    </vt:vector>
  </TitlesOfParts>
  <Company>Jordan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Easy Trivia What do you know??</dc:title>
  <dc:creator>Megan.Rees</dc:creator>
  <cp:lastModifiedBy>Megan Rees</cp:lastModifiedBy>
  <cp:revision>45</cp:revision>
  <dcterms:created xsi:type="dcterms:W3CDTF">2007-11-09T17:09:49Z</dcterms:created>
  <dcterms:modified xsi:type="dcterms:W3CDTF">2011-10-28T16:29:57Z</dcterms:modified>
</cp:coreProperties>
</file>