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theme/themeOverride30.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theme/themeOverride39.xml" ContentType="application/vnd.openxmlformats-officedocument.themeOverride+xml"/>
  <Override PartName="/ppt/notesSlides/notesSlide12.xml" ContentType="application/vnd.openxmlformats-officedocument.presentationml.notesSlide+xml"/>
  <Override PartName="/ppt/theme/themeOverride17.xml" ContentType="application/vnd.openxmlformats-officedocument.themeOverride+xml"/>
  <Override PartName="/ppt/notesSlides/notesSlide30.xml" ContentType="application/vnd.openxmlformats-officedocument.presentationml.notesSlide+xml"/>
  <Override PartName="/ppt/theme/themeOverride28.xml" ContentType="application/vnd.openxmlformats-officedocument.themeOverride+xml"/>
  <Override PartName="/ppt/notesSlides/notesSlide7.xml" ContentType="application/vnd.openxmlformats-officedocument.presentationml.notesSlide+xml"/>
  <Override PartName="/ppt/theme/themeOverride24.xml" ContentType="application/vnd.openxmlformats-officedocument.themeOverride+xml"/>
  <Override PartName="/ppt/theme/themeOverride35.xml" ContentType="application/vnd.openxmlformats-officedocument.themeOverride+xml"/>
  <Override PartName="/ppt/slides/slide9.xml" ContentType="application/vnd.openxmlformats-officedocument.presentationml.slide+xml"/>
  <Override PartName="/ppt/viewProps.xml" ContentType="application/vnd.openxmlformats-officedocument.presentationml.viewProps+xml"/>
  <Override PartName="/ppt/theme/themeOverride13.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theme/themeOverride20.xml" ContentType="application/vnd.openxmlformats-officedocument.themeOverride+xml"/>
  <Override PartName="/ppt/theme/themeOverride31.xml" ContentType="application/vnd.openxmlformats-officedocument.themeOverr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Override6.xml" ContentType="application/vnd.openxmlformats-officedocument.themeOverr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theme/themeOverride29.xml" ContentType="application/vnd.openxmlformats-officedocument.themeOverride+xml"/>
  <Override PartName="/ppt/notesSlides/notesSlide33.xml" ContentType="application/vnd.openxmlformats-officedocument.presentationml.notesSlide+xml"/>
  <Override PartName="/ppt/theme/themeOverride38.xml" ContentType="application/vnd.openxmlformats-officedocument.themeOverr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heme/themeOverride18.xml" ContentType="application/vnd.openxmlformats-officedocument.themeOverride+xml"/>
  <Override PartName="/ppt/notesSlides/notesSlide20.xml" ContentType="application/vnd.openxmlformats-officedocument.presentationml.notesSlide+xml"/>
  <Override PartName="/ppt/theme/themeOverride27.xml" ContentType="application/vnd.openxmlformats-officedocument.themeOverride+xml"/>
  <Override PartName="/ppt/notesSlides/notesSlide31.xml" ContentType="application/vnd.openxmlformats-officedocument.presentationml.notesSlide+xml"/>
  <Override PartName="/ppt/theme/themeOverride36.xml" ContentType="application/vnd.openxmlformats-officedocument.themeOverr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heme/themeOverride16.xml" ContentType="application/vnd.openxmlformats-officedocument.themeOverride+xml"/>
  <Override PartName="/ppt/theme/themeOverride25.xml" ContentType="application/vnd.openxmlformats-officedocument.themeOverride+xml"/>
  <Override PartName="/ppt/theme/themeOverride34.xml" ContentType="application/vnd.openxmlformats-officedocument.themeOverride+xml"/>
  <Override PartName="/ppt/slides/slide8.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ppt/theme/themeOverride23.xml" ContentType="application/vnd.openxmlformats-officedocument.themeOverride+xml"/>
  <Override PartName="/ppt/theme/themeOverride32.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21.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heme/themeOverride19.xml" ContentType="application/vnd.openxmlformats-officedocument.themeOverr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heme/themeOverride37.xml" ContentType="application/vnd.openxmlformats-officedocument.themeOverride+xml"/>
  <Override PartName="/ppt/notesSlides/notesSlide10.xml" ContentType="application/vnd.openxmlformats-officedocument.presentationml.notesSlide+xml"/>
  <Override PartName="/ppt/theme/themeOverride15.xml" ContentType="application/vnd.openxmlformats-officedocument.themeOverride+xml"/>
  <Override PartName="/ppt/theme/themeOverride26.xml" ContentType="application/vnd.openxmlformats-officedocument.themeOverr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heme/themeOverride22.xml" ContentType="application/vnd.openxmlformats-officedocument.themeOverride+xml"/>
  <Override PartName="/ppt/theme/themeOverride33.xml" ContentType="application/vnd.openxmlformats-officedocument.themeOverr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theme/themeOverride40.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75"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8" r:id="rId22"/>
    <p:sldId id="299" r:id="rId23"/>
    <p:sldId id="297"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AC4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94660" autoAdjust="0"/>
  </p:normalViewPr>
  <p:slideViewPr>
    <p:cSldViewPr>
      <p:cViewPr varScale="1">
        <p:scale>
          <a:sx n="88" d="100"/>
          <a:sy n="88" d="100"/>
        </p:scale>
        <p:origin x="-96" y="-4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36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9DFED35-1C73-46DD-8986-43080DB0DB6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8336A9-A251-4BBB-9B4E-CD03ACD2ADC7}" type="slidenum">
              <a:rPr lang="en-US"/>
              <a:pPr/>
              <a:t>10</a:t>
            </a:fld>
            <a:endParaRPr lang="en-US"/>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13C32F-7600-49E0-B8F6-C1ECC8DF3DDD}" type="slidenum">
              <a:rPr lang="en-US"/>
              <a:pPr/>
              <a:t>11</a:t>
            </a:fld>
            <a:endParaRPr lang="en-US"/>
          </a:p>
        </p:txBody>
      </p:sp>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3476F4-BD5D-4B1C-B0CC-9D171B606F31}" type="slidenum">
              <a:rPr lang="en-US"/>
              <a:pPr/>
              <a:t>12</a:t>
            </a:fld>
            <a:endParaRPr lang="en-US"/>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F0388F-0968-4A6F-BF60-897289F7FCD6}" type="slidenum">
              <a:rPr lang="en-US"/>
              <a:pPr/>
              <a:t>13</a:t>
            </a:fld>
            <a:endParaRPr lang="en-US"/>
          </a:p>
        </p:txBody>
      </p:sp>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8DA7FF-86B2-4F6B-8670-3A8CB1F02E11}" type="slidenum">
              <a:rPr lang="en-US"/>
              <a:pPr/>
              <a:t>14</a:t>
            </a:fld>
            <a:endParaRPr lang="en-US"/>
          </a:p>
        </p:txBody>
      </p:sp>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5076FC-181B-4439-859B-01FADAD8E467}" type="slidenum">
              <a:rPr lang="en-US"/>
              <a:pPr/>
              <a:t>15</a:t>
            </a:fld>
            <a:endParaRPr lang="en-U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7B8427-241B-4A45-9489-2E2B36CBD915}" type="slidenum">
              <a:rPr lang="en-US"/>
              <a:pPr/>
              <a:t>16</a:t>
            </a:fld>
            <a:endParaRPr lang="en-US"/>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2AFF43-199C-4800-BF0E-6FF382E9DFAE}" type="slidenum">
              <a:rPr lang="en-US"/>
              <a:pPr/>
              <a:t>17</a:t>
            </a:fld>
            <a:endParaRPr lang="en-U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56995F-16BD-4E21-9B3E-D79EB5F9F3AA}" type="slidenum">
              <a:rPr lang="en-US"/>
              <a:pPr/>
              <a:t>18</a:t>
            </a:fld>
            <a:endParaRPr lang="en-US"/>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9B010-0966-4296-832D-A441CB1D1945}" type="slidenum">
              <a:rPr lang="en-US"/>
              <a:pPr/>
              <a:t>19</a:t>
            </a:fld>
            <a:endParaRPr lang="en-US"/>
          </a:p>
        </p:txBody>
      </p:sp>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FF33D-A172-4202-8F86-2451D43071F2}" type="slidenum">
              <a:rPr lang="en-US"/>
              <a:pPr/>
              <a:t>20</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FF33D-A172-4202-8F86-2451D43071F2}" type="slidenum">
              <a:rPr lang="en-US"/>
              <a:pPr/>
              <a:t>21</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FF33D-A172-4202-8F86-2451D43071F2}" type="slidenum">
              <a:rPr lang="en-US"/>
              <a:pPr/>
              <a:t>22</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5B26EE-3B39-4F20-8171-47F0F41A5FA7}" type="slidenum">
              <a:rPr lang="en-US"/>
              <a:pPr/>
              <a:t>3</a:t>
            </a:fld>
            <a:endParaRPr lang="en-US"/>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65369C-180A-4AAF-B470-766B76117F17}" type="slidenum">
              <a:rPr lang="en-US"/>
              <a:pPr/>
              <a:t>4</a:t>
            </a:fld>
            <a:endParaRPr lang="en-US"/>
          </a:p>
        </p:txBody>
      </p:sp>
      <p:sp>
        <p:nvSpPr>
          <p:cNvPr id="14338" name="Rectangle 2"/>
          <p:cNvSpPr>
            <a:spLocks noRo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A64965-B820-4112-BDA0-4C1DB55CC53B}" type="slidenum">
              <a:rPr lang="en-US"/>
              <a:pPr/>
              <a:t>5</a:t>
            </a:fld>
            <a:endParaRPr lang="en-US"/>
          </a:p>
        </p:txBody>
      </p:sp>
      <p:sp>
        <p:nvSpPr>
          <p:cNvPr id="16386" name="Rectangle 2"/>
          <p:cNvSpPr>
            <a:spLocks noRo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04805-39C0-4006-9742-AC888A278DF8}" type="slidenum">
              <a:rPr lang="en-US"/>
              <a:pPr/>
              <a:t>6</a:t>
            </a:fld>
            <a:endParaRPr lang="en-US"/>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44C5CE-465C-46C3-BF62-0291EEBF29DD}" type="slidenum">
              <a:rPr lang="en-US"/>
              <a:pPr/>
              <a:t>7</a:t>
            </a:fld>
            <a:endParaRPr lang="en-US"/>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A500CA-B795-4576-8B59-D4533DE81943}" type="slidenum">
              <a:rPr lang="en-US"/>
              <a:pPr/>
              <a:t>8</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C66E74-6BA8-4C0F-8AC8-FFBC80C46C76}" type="slidenum">
              <a:rPr lang="en-US"/>
              <a:pPr/>
              <a:t>9</a:t>
            </a:fld>
            <a:endParaRPr lang="en-US"/>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6106B19-BC28-47E6-B324-A9D80D7ADE38}" type="slidenum">
              <a:rPr lang="en-US"/>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5D9A48-B456-4897-896D-A4BD719291B7}" type="slidenum">
              <a:rPr lang="en-US"/>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DD4AB1-E017-4D3A-814F-FBA6750D7B78}" type="slidenum">
              <a:rPr lang="en-US"/>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C6910E5-97C7-4D98-867F-06B9A3B28548}" type="slidenum">
              <a:rPr lang="en-US"/>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6D2138-A2D4-4F4D-BF92-1F04F0B9A3A9}" type="slidenum">
              <a:rPr lang="en-US"/>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5127356-18F6-40BD-B6E1-EE5B3747A40F}" type="slidenum">
              <a:rPr lang="en-US"/>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B66EE7C-48A9-4A84-AAEC-CA5651206C7D}" type="slidenum">
              <a:rPr lang="en-US"/>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D4B4907-91EF-4D39-8B59-56AF750D9526}" type="slidenum">
              <a:rPr lang="en-US"/>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1E8D94F-EAC0-4296-A67B-9CEA0C6E6E31}" type="slidenum">
              <a:rPr lang="en-US"/>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08698C-DD9E-4B3A-9447-F9F41FA1CA0C}" type="slidenum">
              <a:rPr lang="en-US"/>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D4AF0B-72C1-4491-9B01-FB887FE76051}" type="slidenum">
              <a:rPr lang="en-US"/>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F9A8081-4EDE-41E2-AD9E-168E5F2588C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audio" Target="../media/audio2.wav"/></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audio" Target="../media/audio1.wav"/></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audio" Target="../media/audio1.wav"/></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audio" Target="../media/audio1.wav"/></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audio" Target="../media/audio1.wav"/></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3.xml"/><Relationship Id="rId5" Type="http://schemas.openxmlformats.org/officeDocument/2006/relationships/image" Target="../media/image2.jpeg"/><Relationship Id="rId4" Type="http://schemas.openxmlformats.org/officeDocument/2006/relationships/audio" Target="../media/audio1.wav"/></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4.xml"/><Relationship Id="rId5" Type="http://schemas.openxmlformats.org/officeDocument/2006/relationships/image" Target="../media/image3.jpeg"/><Relationship Id="rId4"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audio" Target="../media/audio1.wav"/></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16.xml"/><Relationship Id="rId4" Type="http://schemas.openxmlformats.org/officeDocument/2006/relationships/audio" Target="../media/audio1.wav"/></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17.xml"/><Relationship Id="rId4"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hemeOverride" Target="../theme/themeOverride18.xml"/><Relationship Id="rId4" Type="http://schemas.openxmlformats.org/officeDocument/2006/relationships/audio" Target="../media/audio1.wav"/></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19.xml"/><Relationship Id="rId4" Type="http://schemas.openxmlformats.org/officeDocument/2006/relationships/audio" Target="../media/audio1.wav"/></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hemeOverride" Target="../theme/themeOverride20.xml"/><Relationship Id="rId4" Type="http://schemas.openxmlformats.org/officeDocument/2006/relationships/audio" Target="../media/audio1.wav"/></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audio" Target="../media/audio1.wav"/></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hemeOverride" Target="../theme/themeOverride22.xml"/><Relationship Id="rId4" Type="http://schemas.openxmlformats.org/officeDocument/2006/relationships/audio" Target="../media/audio1.wav"/></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hemeOverride" Target="../theme/themeOverride23.xml"/><Relationship Id="rId4" Type="http://schemas.openxmlformats.org/officeDocument/2006/relationships/audio" Target="../media/audio1.wav"/></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hemeOverride" Target="../theme/themeOverride24.xml"/><Relationship Id="rId4" Type="http://schemas.openxmlformats.org/officeDocument/2006/relationships/audio" Target="../media/audio1.wav"/></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hemeOverride" Target="../theme/themeOverride25.xml"/><Relationship Id="rId4" Type="http://schemas.openxmlformats.org/officeDocument/2006/relationships/audio" Target="../media/audio1.wav"/></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hemeOverride" Target="../theme/themeOverride26.xml"/><Relationship Id="rId4" Type="http://schemas.openxmlformats.org/officeDocument/2006/relationships/audio" Target="../media/audio1.wav"/></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hemeOverride" Target="../theme/themeOverride27.xml"/><Relationship Id="rId4" Type="http://schemas.openxmlformats.org/officeDocument/2006/relationships/audio" Target="../media/audio1.wav"/></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hemeOverride" Target="../theme/themeOverride28.xml"/><Relationship Id="rId4" Type="http://schemas.openxmlformats.org/officeDocument/2006/relationships/audio" Target="../media/audio1.wav"/></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hemeOverride" Target="../theme/themeOverride29.xml"/><Relationship Id="rId4" Type="http://schemas.openxmlformats.org/officeDocument/2006/relationships/audio" Target="../media/audio1.wav"/></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hemeOverride" Target="../theme/themeOverride30.xml"/><Relationship Id="rId4" Type="http://schemas.openxmlformats.org/officeDocument/2006/relationships/audio" Target="../media/audio1.wav"/></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hemeOverride" Target="../theme/themeOverride31.xml"/><Relationship Id="rId4" Type="http://schemas.openxmlformats.org/officeDocument/2006/relationships/audio" Target="../media/audio1.wav"/></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hemeOverride" Target="../theme/themeOverride32.xml"/><Relationship Id="rId4" Type="http://schemas.openxmlformats.org/officeDocument/2006/relationships/audio" Target="../media/audio1.wav"/></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hemeOverride" Target="../theme/themeOverride33.xml"/><Relationship Id="rId4" Type="http://schemas.openxmlformats.org/officeDocument/2006/relationships/audio" Target="../media/audio1.wav"/></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hemeOverride" Target="../theme/themeOverride34.xml"/><Relationship Id="rId4" Type="http://schemas.openxmlformats.org/officeDocument/2006/relationships/audio" Target="../media/audio1.wav"/></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hemeOverride" Target="../theme/themeOverride35.xml"/><Relationship Id="rId5" Type="http://schemas.openxmlformats.org/officeDocument/2006/relationships/image" Target="../media/image4.jpeg"/><Relationship Id="rId4" Type="http://schemas.openxmlformats.org/officeDocument/2006/relationships/audio" Target="../media/audio1.wav"/></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hemeOverride" Target="../theme/themeOverride36.xml"/><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audio" Target="../media/audio1.wav"/></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hemeOverride" Target="../theme/themeOverride37.xml"/><Relationship Id="rId4" Type="http://schemas.openxmlformats.org/officeDocument/2006/relationships/audio" Target="../media/audio1.wav"/></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hemeOverride" Target="../theme/themeOverride38.xml"/><Relationship Id="rId4" Type="http://schemas.openxmlformats.org/officeDocument/2006/relationships/audio" Target="../media/audio1.wav"/></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hemeOverride" Target="../theme/themeOverride39.xml"/><Relationship Id="rId4" Type="http://schemas.openxmlformats.org/officeDocument/2006/relationships/audio" Target="../media/audio1.wav"/></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hemeOverride" Target="../theme/themeOverride40.xml"/><Relationship Id="rId4" Type="http://schemas.openxmlformats.org/officeDocument/2006/relationships/audio" Target="../media/audio1.wav"/></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7.xml"/><Relationship Id="rId5" Type="http://schemas.openxmlformats.org/officeDocument/2006/relationships/image" Target="../media/image1.jpeg"/><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2209800" cy="19812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838200"/>
            <a:ext cx="7848600" cy="4495800"/>
          </a:xfrm>
        </p:spPr>
        <p:txBody>
          <a:bodyPr/>
          <a:lstStyle/>
          <a:p>
            <a:r>
              <a:rPr lang="en-US" sz="8800" dirty="0"/>
              <a:t>What is this quote from?</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noplaceEvilLai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838200"/>
            <a:ext cx="7848600" cy="4495800"/>
          </a:xfrm>
        </p:spPr>
        <p:txBody>
          <a:bodyPr/>
          <a:lstStyle/>
          <a:p>
            <a:r>
              <a:rPr lang="en-US" sz="8000" dirty="0"/>
              <a:t>Who wrote </a:t>
            </a:r>
            <a:r>
              <a:rPr lang="en-US" sz="8000" i="1" dirty="0"/>
              <a:t>A Series of Unfortunate Events</a:t>
            </a:r>
            <a:r>
              <a:rPr lang="en-US" sz="8000" dirty="0"/>
              <a:t>?</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838200" y="609600"/>
            <a:ext cx="7467600" cy="5638800"/>
          </a:xfrm>
        </p:spPr>
        <p:txBody>
          <a:bodyPr/>
          <a:lstStyle/>
          <a:p>
            <a:r>
              <a:rPr lang="en-US" sz="8200" dirty="0" smtClean="0"/>
              <a:t>In computers, what does CPU stand for?</a:t>
            </a:r>
            <a:endParaRPr lang="en-US" sz="82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838200"/>
            <a:ext cx="7848600" cy="4495800"/>
          </a:xfrm>
        </p:spPr>
        <p:txBody>
          <a:bodyPr/>
          <a:lstStyle/>
          <a:p>
            <a:r>
              <a:rPr lang="en-US" sz="8000" dirty="0" smtClean="0"/>
              <a:t>What sport has the Wimbledon Championship?</a:t>
            </a:r>
            <a:endParaRPr lang="en-US" sz="80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838200"/>
            <a:ext cx="7848600" cy="4495800"/>
          </a:xfrm>
        </p:spPr>
        <p:txBody>
          <a:bodyPr/>
          <a:lstStyle/>
          <a:p>
            <a:r>
              <a:rPr lang="en-US" sz="7500" dirty="0"/>
              <a:t>What fictional character is known as “the boy who wouldn’t grow up”?</a:t>
            </a:r>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838200"/>
            <a:ext cx="7848600" cy="4495800"/>
          </a:xfrm>
        </p:spPr>
        <p:txBody>
          <a:bodyPr/>
          <a:lstStyle/>
          <a:p>
            <a:r>
              <a:rPr lang="en-US" sz="8800" dirty="0" smtClean="0"/>
              <a:t>Who is this?</a:t>
            </a:r>
            <a:endParaRPr lang="en-US" sz="4000" dirty="0"/>
          </a:p>
        </p:txBody>
      </p:sp>
      <p:pic>
        <p:nvPicPr>
          <p:cNvPr id="35844" name="Picture 4" descr="http://t1.gstatic.com/images?q=tbn:ANd9GcRBrPfBs_0Mp0M2ZCqi_Nqz53seq37ky_ALSRwyFoDCPbKUjN2JtU9uRKEd"/>
          <p:cNvPicPr>
            <a:picLocks noChangeAspect="1" noChangeArrowheads="1"/>
          </p:cNvPicPr>
          <p:nvPr/>
        </p:nvPicPr>
        <p:blipFill>
          <a:blip r:embed="rId5" cstate="print"/>
          <a:srcRect/>
          <a:stretch>
            <a:fillRect/>
          </a:stretch>
        </p:blipFill>
        <p:spPr bwMode="auto">
          <a:xfrm>
            <a:off x="2895600" y="3810000"/>
            <a:ext cx="3165114" cy="2590800"/>
          </a:xfrm>
          <a:prstGeom prst="rect">
            <a:avLst/>
          </a:prstGeom>
          <a:noFill/>
        </p:spPr>
      </p:pic>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838200"/>
            <a:ext cx="4876800" cy="5562600"/>
          </a:xfrm>
        </p:spPr>
        <p:txBody>
          <a:bodyPr/>
          <a:lstStyle/>
          <a:p>
            <a:r>
              <a:rPr lang="en-US" sz="8800" dirty="0"/>
              <a:t>Who painted the Mona Lisa?</a:t>
            </a:r>
          </a:p>
        </p:txBody>
      </p:sp>
      <p:pic>
        <p:nvPicPr>
          <p:cNvPr id="37892" name="Picture 4" descr="http://4.bp.blogspot.com/_4t-Pi_DXGGw/TS8UhJfqXII/AAAAAAAAAnw/TaqAMvmtdpQ/s1600/Mona+Lisa.jpg"/>
          <p:cNvPicPr>
            <a:picLocks noChangeAspect="1" noChangeArrowheads="1"/>
          </p:cNvPicPr>
          <p:nvPr/>
        </p:nvPicPr>
        <p:blipFill>
          <a:blip r:embed="rId5" cstate="print"/>
          <a:srcRect/>
          <a:stretch>
            <a:fillRect/>
          </a:stretch>
        </p:blipFill>
        <p:spPr bwMode="auto">
          <a:xfrm>
            <a:off x="5638800" y="1143000"/>
            <a:ext cx="2930960" cy="4191000"/>
          </a:xfrm>
          <a:prstGeom prst="rect">
            <a:avLst/>
          </a:prstGeom>
          <a:noFill/>
        </p:spPr>
      </p:pic>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838200"/>
            <a:ext cx="7848600" cy="4495800"/>
          </a:xfrm>
        </p:spPr>
        <p:txBody>
          <a:bodyPr/>
          <a:lstStyle/>
          <a:p>
            <a:r>
              <a:rPr lang="en-US" sz="8800" dirty="0"/>
              <a:t>What is the birth stone for January?</a:t>
            </a:r>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838200"/>
            <a:ext cx="7848600" cy="4495800"/>
          </a:xfrm>
        </p:spPr>
        <p:txBody>
          <a:bodyPr/>
          <a:lstStyle/>
          <a:p>
            <a:r>
              <a:rPr lang="en-US" sz="8800" dirty="0"/>
              <a:t>Stanley </a:t>
            </a:r>
            <a:r>
              <a:rPr lang="en-US" sz="8800" dirty="0" err="1"/>
              <a:t>Yelnats</a:t>
            </a:r>
            <a:r>
              <a:rPr lang="en-US" sz="8800" dirty="0"/>
              <a:t> is a character in what novel?</a:t>
            </a:r>
            <a:endParaRPr lang="en-US" sz="54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838200"/>
            <a:ext cx="7848600" cy="4495800"/>
          </a:xfrm>
        </p:spPr>
        <p:txBody>
          <a:bodyPr/>
          <a:lstStyle/>
          <a:p>
            <a:r>
              <a:rPr lang="en-US" sz="7200" dirty="0" smtClean="0"/>
              <a:t>What state is the San Antonio international airport in?</a:t>
            </a:r>
            <a:endParaRPr lang="en-US" sz="72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latin typeface="Artistamp Medium" pitchFamily="2" charset="0"/>
              </a:rPr>
              <a:t>Instructions: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1676400"/>
            <a:ext cx="7848600" cy="4495800"/>
          </a:xfrm>
        </p:spPr>
        <p:txBody>
          <a:bodyPr/>
          <a:lstStyle/>
          <a:p>
            <a:r>
              <a:rPr lang="en-US" sz="8800" dirty="0" smtClean="0"/>
              <a:t>What are ways to know if an animal is a mammal?</a:t>
            </a:r>
            <a:endParaRPr lang="en-US" sz="88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1676400"/>
            <a:ext cx="7848600" cy="4495800"/>
          </a:xfrm>
        </p:spPr>
        <p:txBody>
          <a:bodyPr/>
          <a:lstStyle/>
          <a:p>
            <a:r>
              <a:rPr lang="en-US" sz="8800" dirty="0" smtClean="0"/>
              <a:t>What are the two major political parties in the U.S.?</a:t>
            </a:r>
            <a:endParaRPr lang="en-US" sz="88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1676400"/>
            <a:ext cx="7848600" cy="4495800"/>
          </a:xfrm>
        </p:spPr>
        <p:txBody>
          <a:bodyPr/>
          <a:lstStyle/>
          <a:p>
            <a:r>
              <a:rPr lang="en-US" sz="8800" dirty="0" smtClean="0"/>
              <a:t>What is the capital city of Germany?</a:t>
            </a:r>
            <a:endParaRPr lang="en-US" sz="8800" dirty="0"/>
          </a:p>
        </p:txBody>
      </p:sp>
      <p:sp>
        <p:nvSpPr>
          <p:cNvPr id="5" name="Diamond 4"/>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latin typeface="Artistamp Medium" pitchFamily="2" charset="0"/>
              </a:rPr>
              <a:t>Answers!</a:t>
            </a:r>
            <a:endParaRPr lang="en-US" sz="4000" dirty="0" smtClean="0"/>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family the violin a part of?</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String</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is Superman’s nemesis?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err="1" smtClean="0">
                <a:solidFill>
                  <a:schemeClr val="accent6">
                    <a:lumMod val="75000"/>
                  </a:schemeClr>
                </a:solidFill>
                <a:latin typeface="+mj-lt"/>
                <a:ea typeface="+mj-ea"/>
                <a:cs typeface="+mj-cs"/>
              </a:rPr>
              <a:t>Lex</a:t>
            </a:r>
            <a:r>
              <a:rPr lang="en-US" sz="6600" kern="0" dirty="0" smtClean="0">
                <a:solidFill>
                  <a:schemeClr val="accent6">
                    <a:lumMod val="75000"/>
                  </a:schemeClr>
                </a:solidFill>
                <a:latin typeface="+mj-lt"/>
                <a:ea typeface="+mj-ea"/>
                <a:cs typeface="+mj-cs"/>
              </a:rPr>
              <a:t> </a:t>
            </a:r>
            <a:r>
              <a:rPr lang="en-US" sz="6600" kern="0" dirty="0" err="1" smtClean="0">
                <a:solidFill>
                  <a:schemeClr val="accent6">
                    <a:lumMod val="75000"/>
                  </a:schemeClr>
                </a:solidFill>
                <a:latin typeface="+mj-lt"/>
                <a:ea typeface="+mj-ea"/>
                <a:cs typeface="+mj-cs"/>
              </a:rPr>
              <a:t>Luthor</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In what month do we celebrate Martin Luther King day?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January</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How many weeks are in a year?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52</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are the three primary colors?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Red, Yellow, Blue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did the voice for Shrek?</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Mike Meyers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838200"/>
            <a:ext cx="7848600" cy="4495800"/>
          </a:xfrm>
        </p:spPr>
        <p:txBody>
          <a:bodyPr/>
          <a:lstStyle/>
          <a:p>
            <a:r>
              <a:rPr lang="en-US" sz="8800" dirty="0"/>
              <a:t>What family the violin a part of?</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In </a:t>
            </a:r>
            <a:r>
              <a:rPr lang="en-US" i="1" dirty="0" smtClean="0"/>
              <a:t>The Lord of the Rings</a:t>
            </a:r>
            <a:r>
              <a:rPr lang="en-US" dirty="0" smtClean="0"/>
              <a:t> who is the elf queen?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4</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Galadriel</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this quote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err="1" smtClean="0">
                <a:ln>
                  <a:noFill/>
                </a:ln>
                <a:solidFill>
                  <a:schemeClr val="accent6">
                    <a:lumMod val="75000"/>
                  </a:schemeClr>
                </a:solidFill>
                <a:effectLst/>
                <a:uLnTx/>
                <a:uFillTx/>
                <a:latin typeface="+mj-lt"/>
                <a:ea typeface="+mj-ea"/>
                <a:cs typeface="+mj-cs"/>
              </a:rPr>
              <a:t>Megamind</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wrote </a:t>
            </a:r>
            <a:r>
              <a:rPr lang="en-US" i="1" dirty="0" smtClean="0"/>
              <a:t>A Series of Unfortunate Events</a:t>
            </a:r>
            <a:r>
              <a:rPr lang="en-US" dirty="0" smtClean="0"/>
              <a:t>?</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Lemony </a:t>
            </a:r>
            <a:r>
              <a:rPr kumimoji="0" lang="en-US" sz="6600" b="0" i="0" u="none" strike="noStrike" kern="0" cap="none" spc="0" normalizeH="0" baseline="0" noProof="0" dirty="0" err="1" smtClean="0">
                <a:ln>
                  <a:noFill/>
                </a:ln>
                <a:solidFill>
                  <a:schemeClr val="accent6">
                    <a:lumMod val="75000"/>
                  </a:schemeClr>
                </a:solidFill>
                <a:effectLst/>
                <a:uLnTx/>
                <a:uFillTx/>
                <a:latin typeface="+mj-lt"/>
                <a:ea typeface="+mj-ea"/>
                <a:cs typeface="+mj-cs"/>
              </a:rPr>
              <a:t>Snicket</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In computers, what does CPU stand for?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Central Processing Unit</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sport has the Wimbledon Championship?</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Tennis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fictional character is known as “the boy who wouldn’t grow up”?</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Peter Pan</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is this?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Sting</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Who painted the Mona Lisa?</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Leonardo </a:t>
            </a:r>
            <a:r>
              <a:rPr kumimoji="0" lang="en-US" sz="6600" b="0" i="0" u="none" strike="noStrike" kern="0" cap="none" spc="0" normalizeH="0" baseline="0" noProof="0" dirty="0" err="1" smtClean="0">
                <a:ln>
                  <a:noFill/>
                </a:ln>
                <a:solidFill>
                  <a:schemeClr val="accent6">
                    <a:lumMod val="75000"/>
                  </a:schemeClr>
                </a:solidFill>
                <a:effectLst/>
                <a:uLnTx/>
                <a:uFillTx/>
                <a:latin typeface="+mj-lt"/>
                <a:ea typeface="+mj-ea"/>
                <a:cs typeface="+mj-cs"/>
              </a:rPr>
              <a:t>DiVinci</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the birth stone for January?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Garnet</a:t>
            </a:r>
          </a:p>
        </p:txBody>
      </p:sp>
      <p:sp>
        <p:nvSpPr>
          <p:cNvPr id="61442" name="AutoShape 2" descr="data:image/jpg;base64,/9j/4AAQSkZJRgABAQAAAQABAAD/2wCEAAkGBhQSERQUEBIUFBUUFBQVFBUUFBQVFRQVFRQVFxYVFBUXHCYeFxklGRQUHy8gJCcpLCwsFR4yNTAqNSYrLCkBCQoKDgwOGg8PGjIkHiUsLiwwKjQyLDUtNTQsNC8qKjQtLyw0LCwqKS0uLy4sLSwvKSksLCwuKSwqLywsLCwsLP/AABEIAOEA4QMBIgACEQEDEQH/xAAcAAABBQEBAQAAAAAAAAAAAAAAAQIDBAUGBwj/xABBEAABBAAEAwYDBgQEBAcAAAABAAIDEQQSITEFQVEGEyJhcYEHMpEUQqGxwfAjUmLRFTNygheS4fE0NUNEU2Pi/8QAGgEBAAMBAQEAAAAAAAAAAAAAAAEDBAUCBv/EADERAAIBAgUACQQCAgMAAAAAAAABAgMRBBIhMUEFEyJRYXGRsfCBocHRMuEUciNCUv/aAAwDAQACEQMRAD8A9fpKGpUUgEpFJUpCgDaRSclQDaRSUopAJSAE6ktIBtIATqSEIBCElJ1IAQDUlJ9IpAMpCfSQtQDEUn0kAQDUhTyElIBlIpPyJMqAaAkIT6QQgIqRSfSKQDUJUICekJwCKUgbSWkqWkAyktJwCMqAaAlpKEuVQBtJaS5EUgEARSUBLlQDEuVOpBCAZSWkqKQDaRSdlRlQDaSUnUikA2khCflSZUA0BIQn0ghAMSUnkJKQDaSZU+klIBuVCflQgJcqWk+kqkEYCUtT6RSAjAS5U+kBQBoCWktIpSBEUnUhQBmVBCcuP7U/EaLDF0UA7+dtZ2tdUcRJod48fe1HgGvWt1EpKKuy2lSnWmoU1dvg6qedrGlz3BrRuXEAD1J0C4HtP8acJhH93GySdwqy2mMANbOdqTROw91x/He0z5CH4uUuN+Fg+UHU1HGOgvxH3K8v4xxJ0spedBZIHQHYfSlmhXc5dlaHar9F08LSzVZXk+Ft89D6l7O9r8PjR/Bf4qBMTvDIAa1A2cNdxYW21fK3Z/HOLGkOLXxmgQSCKNggjUGufkvWOy/xb7osi4kfA/wx4rlmv5cQBo0/1jpqNypp17yyS3POM6Ky0ViqDvBpO3K/dtj1IBBCWNwIBFEHUEagjqDzT6Wk4REQkIUtIQEVJcqkpIQgGEdEzKpcqKCAhRSlyJMqAjASUpK80oYgIrQpMiEBNSKTkikCJUBLSARCKSoBKRSWkIBKUGNxrImOkle1jGDM5zjTWgcyVX45xuLCxGWd+Vt0B957qNMYPvONHT9F8+/ErtzPiQO8dkaSe6w7TbWNANySO+/JZ0NUOXMmuVRRajy+DXQwk6sXU2gt3+PF+Bq9uvjPNi3Ow/C80UROV09Fsjxzy/8AxM8/mPlssTA4UQ4VoB+YZ3OPMk2ST6AfVcLDiXMZ4HkWfEBptt67rTw/aB3d08mTwlha7WgCCHNJHTwrNiITqKy2O50PXw2Feaf8rb8eS58/6LeL7S+FwiHzaGQ7+jf6d/XRc46clxJ1J66rT4zgw2ON+gLj8vQUCNv3ql4RhG91JIaLsrw3UW2geXUpTyU4ZkvA9YtYrF4rqZy2Wbwta+3fxrqQ8JmeLyECtSOoOmv91qP4kyRpa85A8UbGljYnkHLAwM5a/NVgDxAfy/ukvET4yRdON10XqdJSmU4fHyoYbTXWzT2t80O67AfFSbhj+4lPf4XNq1pBdHe7oCT75Dof6SSV9GcK4tFiYmzYeRskbxbXN29CDqD1BohfInA4/ECQ14N2x2vh6geq7D4edsZsIXvhLcrXl0uHJLWSRnmxxvK8G6O2ouwaVnWZXZ+phWBdWKnDd3tHys9/J+Z9L0hZvZ/j0OMgZPh3ZmO9nNcN2PH3XDmPzFFaavOW1bcahOSFCBElJ1IUAahOCKQEYalATqRSAZlQpKSIByEqFIESoQgEpKhCAFn8c45FhIJJ53ZY4xZPM9GtHNxNADmSrznL5++I/bNvEcZ9nBP2aMO7vWu8kHzTelWG+Vn7y8TmoK7NOGw0sTUVOPPPHh67HLds+20+PxHfvcWsZ/kxA+GJt6V1eaBLuddAAObnxxnmzynSxdXQaOQHJM4nhzG8szZgKP16+al4Hh4nvyyvLL2Iqr8ydlVpl6zc32n1qwq0V9U3pdfLEONc1zyYwQ36fsKKMnYcxRVkERyEECRrXEEE6OANXouhytxAAgjAjY0uf4a8VaMHUrzKpkSVtO8vpYT/ACJylmSlf+KXtxb1OaZgy63GmtGmY8zyaBzP5LYwOEjAfkBIyggvAu61/VZ885cAKytB8I6D+/mtHBS1d+STbaK6MIwldb95WmwwZcjANBq0kgEHp5q3N2Ve/wAYcNaJFGmtNXX4qmyF2ImbEAcoPi9Bufou14k50UDzCwuLW00dBtZ60FmnOcHFJ6/LHdw2Hw+IjUlKHYW1u9b2t9P0cLFgW948NkyFpcG3Yca2N9CqcM5a69+tk+IHcE7pZMHJ8xa7XWz0vc9LvmpcXgMjGHMCXXmA3b0BWxW2bvc+emptZoQy5dfVq2j/ABwdt8O+3U+GxDTGxog0E8YNZx/M2/vjce4O6+kcDjmTRtkicHMe0Oa4bEFfFzSep9l7B8EO3XcvbgZ3eCYkwEk+CU6mPXZrtSP6v9SmCyu3BTiJ9fHO12lu7rVbLSytY95SJuZLauOcLaElpVAFpJSEqkBSRKikAiEtIQCoQhACRIi0A5CZmVLjPGI8NBLPMaZEwvcfIch5k0AOpCA4X4zdsXYeD7LBZlnae9LSLjw+zjZ2LtWjyDjyBXzvxCT+KTGHNAIq7sUBqSdQt7tF2p+1TvxBDu8lNvBJIa0aNjF7tAA+ixMZxB8hIc4kE7actlnUpSle2h2pUqVGhkUrydnok++2ujW+u+pWHiNuJNmzZ1PunPoXQrp/3SwYdxIAGpNDUblTx8GmL8hYQTep+WhuS7alLklyUwpVZRvGDd3vbnzIITdm6rUmlvYDtD3cbWNjsC/vUSTuTpus7ieCEWVrTY3uqsjSz9VUpVyUai8DZSqV8FUcdpLR7Px8S/iZg9znBuWyTQ1q/NIx1BQ4N2/srHd3zpRa2hMpup2nuza7LTxtLy5zQ89dNNLIJ32C1+K8Ua2F5a9t5aFEHU6LjGsDTY1Pn5oNHQ/oqZUc0rnTodJdVR6u3a+W/sucIgMpa50uYglxjIs6GraT6eyp9og04mStLAPuQFXfiSxwyEjKbBHU7pvE3OdIHuaWlwF2CNfLy2V8YNTzcWOdWxUKmF6u15KSbervpbnZ3+ncU6KsYaQkjUtc23Nc3cOGo9NQNVHI0j2/dWtKLGxHCui7trJc2cykk5wNo2j7p1PkaVrehzqcO04t2/PgfSXw47Z/4hgmveR30dR4gCvnA0fQ2Dh4vWxyXUiRfMPwy7U/4fjGve6oZain6BpPhf6tdr6ZhzX0kJ/NWJ3MVWGV+Ze7xPDlSZKpWyqSosgp1qFkilBQDkBAKVSAQhCAEhSppQAU0lKSonvQA568e+OXaujHg43VoJp653YiYfxd/wAq9cfINyaA1J8hufovlbtBxQ4zFzTk6yyOc3MapuzG+VNDR7Kuo7I24Km5VLrj34MRhGYg7Ej80uP4VJE6nsc3MfCTsbOlEaFXXQ9y4OexjqsUTp4gQDp0u/ZX8ZxPEYsOjiAyMFuLDTTlG5ea+iozu6a2Os8LFwcKl86ekUtfnsWcbwWMW6PwOFltGwSNtD6ck+LH2wXQcQM1Gxp0P4rncFxI97co7wkFgzHQXQ1PIbrXGHdqS0jyGwHl5LJUpuOk3c+gweLhWbnh45Vs17N6WT32fmU+0R+T/d+izGHRX+MyA5RmBIuwDZGg3VBjgtNJWgjh9ITUsXN37vZEkJpS97SY5wytA3t+b0NV+ShndqrNzHN5Nn3ff5YkdMp4m9VSarmHN0BuSB9TSS02IopTlqSPw7SNRr12VIu1sknreunut+Tgz+RadOpWFIP+q8U5qWzNmOw0qNrxt+SfFYkytYwN8TSQA0aO6ZQOZ6KafsxNHC6WRoa0cibd7tGw9UmD4U+RpkYQBHQcbOYGxRAHkR9FvY3jpfhnwPDjI9oaxxLfH4mkk5dBtzUOWRqMSynQ/wAiMqtdO9tHw7Ky+vucngHNs5mg7UXWQD/UBuF718Ne032jCBjn5pMORE47Esr+G6ulAt/2BeBvw7o3FrhR+v4rp/h1x/7NjWFxqOWopL2pxGV3s4D8VcnrmTOVKLdPqZRs0/rfx9tT6LimVyNyxcPOtHDyq45RoNcp4yFUjcrERQFgJyaE5SAQhCAE0pyaUAxxUDnKV6rvQk53t9xX7Pw/EPAJJaIwACT/ABXBhIro0uPsvF8kBGcMa4O0AyakjqCLb7r0f4vcU7uCCIHxySl4HIiMAEfWUfReM4zincloADyLzanQ9Lre/Vc/EpznljufYdDSp4fDOtVayt91/D96W8R2KzSiVsUbGNaCLA+atS0H2WNxCdoAbC92QtBc2z83O+pWngMdO42S3K6yLF+wA5ctViYjDHvHNG+Y0B9dF7oq0mnx81M3SNTPSjUpp9rS7VvFZUns0/roQxmtfYe6tNxLi0RmQ1Y0vwiz+Kimw+oYyydPdx5BK7DOYaeKIrT8QtLszi01Upt722bW3loaknC2tY5o1duHHfTl5DdZrQuklcNDY1AP1CynYeya681kpVW75j6LH4GEXHqla2n5Io2Wm4sgCq13B68qVuCJE2GDnVoSBrR29V6zq+pQ8NJ0rR3ehltBWhhI3Ag+405q5DwmhdfVWYcOq51k1oacJ0XUhJOZbGPdWwJ8yQsfigzWcobf3f1BWv3VarK4m/wlx5V+aootZtDsdJxbovO+Cz2e4szDghzSczXOcB0BoDXc5Q40pcXh4sRUsUjIWi2lpBc4nN8zhfhtc1h8SA4Ei9d/LmPon4l5imIAAymgNwQNj56UVsdHW63PmafSMVTVOavDRW1T87r799yTExOD3CnEXo4MIB9LtRMOo+b20Nq43i0mp7zatOZHkK+qY3HSSPALyBto0fnWilZluvnoRONCUuzJ3b0Vl39+b3PeuzHF+/w0Ep3fG3N/rFtd+LSulw8nRecfD0mPDNjLrpz3AncBxGn1Dl3mDmV9OSlG6OPjaMqNZwlvv66m9C5W41m4ZyvwlezIW2J6a1OUgEIQgBMcnppQFeQ/vzUDippFA5QSeQ/GGRz8SwCwMPCCDQ1fK5xpta3pH9F5DxfBzNeO+sueLq7I8jWxXpXxT4nI3FzPZlLGPDTvmsMaOfK72XA4hrnAzzHXQZM2UVWjRz8ysUZvrHLi9j6qth4PCQpK91FSf/mz1bffbZc77kvDcK6LDmSU5W7xiiSSenQWFQ4ZhjisUxrjWd1vOwaxozPd6BjXH2VfG4+Sau8cSBo0bNA6NATuHylrnBpy5mPYSN8rhRAPmLHuroRy3lLdnLxFfrYwoUr5Y7X5fe/ZdyGO8b3OaMozEj+kXYA8wKV3ETl5zOaLADSetcz5pDI1opoFqVgBZTzoSCa3NcrXiUr62NlChki4KV76vuuthkOJAI08qC1W8PedS3KPPf6JeGuZG66aAR83Me52Cs4rtBHqIgZDzI0b7nn7LLOTk+wjvYalTpU74iovJfLv6IryTtigla+NrnOFMk+826sUfIaV1WHjJxljfGA2hldQAcHD+brfVPx+Le54E40adWN8I2+pKvcV7O91AZGOa9jgxwI3aTegv5hR38tlfBKNs279Dk4mpKt1nUrsxXP8lbW/qre9hOEY90ttLdQLsbHYV5HX8Fcc8DqD9Fk9n+NCG2uYC1xFkaOHvsR/1UeK4i573PJI6NvRo5BeJ0W5uy0NGH6ThHCxcpZp318Pn3+hrvxDjpdj6H3WJxbEEmrFb6GwfdOOMfIwhjTYHiLenlzVKN41Dtv1VtKlldzDj+kHXioJuz5/BEwroJuCumhjnjAIDHMk/wBURq/PwFmvksIMXS8H4u9mELITUjJjIRvbMlEEc9QPorpuyujmYSnGVRRmm14bnOTRFp1/uFq4TFx0BYaeh69bTP8AEy0ud3bak5a5aB1Db5XyVV0bXHM0ZQTtyaq5LMrS0NlJrDyzUZKTe8Wntw0z1vsrOK8JBAa0Cvb+5XbYGVeV9jS+OQRyV42Pcwg2CGmwR9CvR+HvUYbSNvEjpztV1O1m4q68TqsI5akJWNgHbLagC1HDLjU5I1KpIBCEIASOCVBQFWVVyFamCrkKCT5f+IvEnv4ni2OPhZiJAG8tHVZ6lYOKxeZtE2KAFHnzJC6P4ncPLOL4wD70mcej2h36rlm4Ojqb9NlVljc6Kr1smrvmVv0DsORRzNN9DdBbfCcbHF8rQ5x3c9rXWK1AB0APoufMLhdbKzG5rW7kvNaAaAc76mkd0iaSjKWqsvF+3e380LGPdGX3G0x9QSC2z/LzA8lLhMED/mS93R2LSSf0VOOZjnePTlrde9KzA4SvyAtYSaa7WrG31Vcrtdxrw8YRldNSTdkr6/Xb31J5cO0xuLSXBvLr00HQ8lZ4Jwt7PE4AWNGu1s7guHTnSux4VsUby2S9yCaGU1r57rmo+Iy2SJHWfPf6rNHNUUlFnbrOjg6lOpWi3Kz0VtPvr88iXi0j3SOM7s0nOqqv0CYcW9gEUzXmMHMI3WCMwHiYTt16a+agw+JyOzZWuO9PBIJ6nqt+XtSydpZicODYJa5potPLL0/JaXeNla/zg4kJQqylJVMsm9E7u/8As9tfFW8DAmwI0MZzMcaBOhaTs145H8CumxnAW4XFQEUY3ZQc+ozZafd6bk6KnwzARSw92+Xu3CTMBlHiGWqzE0u8w3AO9gjEj87GkG7GhbdeLloPwC8zzvTzRfh44em5Sa1tGXk09Uvj08jmsXwuNjpDDkacwtgdyoHRtkirJPuq8/Zl03/plx5Pi8Z9wN16DwvhuDaabFGXXTnloeTe9udfi5WKWrxjjzMPHUXhoHQaadb/ALqpUpJ3zam+pj6UqaUaScXxx7b+TR4zN2HxUROZrWtAsmRwZXq0nMD7LpeCdkcB3Zz8YibiCPCW6QtOvhcJGjONtbHoVznHO1MkjiGnw3qSPm9L2H4lYz8Q+QgHmelLZbTU+bc7VP8AiutdLcfk2p+Gy4OWnmOeN5OWSF7ZonnnRbtpu0gHyU3GcJC9sZjHdl51cGnLZ+64cjda+axcSSwDLplN6aGzWtj0T24pz2U/YA5b/eqzSi21OOh2aFeNOnLDVu1yr+191ydR2Q40C+KF996yRzRuRlLXB1Hle1enRel8NcvEuxn/AJhAP/s/Qr2zhg2WiEFC9vM4+LxEsRGLlxePp3nWcOGy3sM1Y3C2roIG6K055KhCFJAIQhACEIQEcjVVpXSFA+FCTzr4j/Dr7YftEFd+Ghrmmqka3ajyd6/9/E+JcJfC8slYWOG4III+q+qpWLiO1vZwTDxsDtNLG3odwvDjyXwrNLK9UeFMxYa2sgdY8WYaHz02KqOe3lGBr635Wuzx/ZHunEtb10df5qhieH5m08EHXKasX0oai1mlaD1R3sPmxVO0Zq6Wisvfg5z7OZTZYxo5BrQB6ADf1KuHFiJzO4Ywd3RDnNDnk/1Hb2CCCzwvaW9Rs7zq1YmwLGAFxrMAQ35jR67I1ffYU5OMW4/yW7e/9fNzIxOGkfbng+Il4cR81nceSjfgDoGkE1rWtdVvdy10Mjn2XZmtYSfehy2QeHSMY1+Q907cjW9dA/oDofNM9tAsKp9pq6avfndr5vZd5zww2vXz5KycDpauCHexqfZWZWAA/vRHUIp4GMk3IzcK7K5riLDXNcR1ANkV6Lt8bjXYYtfDq17gHRknu5G1ereu2oXCgG9P36rc4BjHGSNjpCzKHuYScwzAW1tHr8vuvNSH/ZFuCxEVelJb7PxOt4TxuEnKKDhbgMwN+RA6CvX88vtBnc4ulLu4OkmXV2Xe6B0F1v6qfCcPAnzGMszNcW002x7ast0qhm1H9SzcXxCVjyC/NlJGwLTrregVEbyejOrVdOhFupHnjb099yoMJgHD/wAQ4f6iR+bVDieFYUeKCZpd/IH5rPlmAOyo8RwIe7PG3IT8zfuk9W9Ff4N2dIYZicrqPdZq0P8AMQep0CtknGN22YKFSOIq5FTi7crTTvXP07/Ar4zhVM1bZsUb/ClmzRHmK/suihxD3gMfGXOG7mmvqCKC1sD2Qa9wdK45eTP7le6GfaRm6V/xpdqm7Pa3P18jA7FcEc/FMmDSGR2SaNF2UgAe5teucKZZWdhsGGgNYKA2AXS8D4a4kfsrWj5yTXB0vC4dAtcBQ4SDKFOvRWCEIQAhCEAIQhACEIQCFqikwrTuFMhAYmP7MRyDYLj+MfDo65PovS0lKLHpSa2Pn7inYl7D42OI/fMrmMZwOQOOUOff/OK2Fc9ByX1JJhmuFOaD7LH4h2Mw03zR0erdF4yco1LFNrLNX9/X93PnUYd2SGN3hL5X3elCw2ze2x3VnifEmzyd3GQYYq1GzyNAfQbDyvqvYsd8K2Ovu53Dye0PH4rnsT8GJfuyQu9QW/k1UOg27s6q6UpxioxTtpf6f2eYYLEtaXMkj7wEgW352UTq3kbvUeQU0+DbIfC4FvMA0fSiu7n+EWKskMhOlGiBf47+ap/8JsUP/btP+/8A/SiVGV7otpdK0oxySV16fs4bD8PcXFrRsSD6XuU7EYINJAOYCxfWvyXbx/DPFs+TDObe+WSr9ddUv/DPGOJvD6ncl4/HVeowmncprYvDSp5Y73+3zwMPh/aOjD3wJyGQPduXNeGAH1GXXrushzHPOgtziTp5m9+i9BwnwtxfOGAebi1x/Na2G+E0p/zZWAdG3X0AC9KnZ3SKKuNU6ajKTdvm7PPIMAxoHe/xHDk3b36q63Cl5H8MUCKa7xCxsa20XqeB+GEDPmeXe1Bb+E7LYeP5Yx7qVRV7vUrn0nPLkprKvu/Nvc8mwHZiR5vKfpQ+gXV8M7Fv5/2H5L0CPDtb8rQPQKRXJWOZKTk7s5/BdlWt3P0Wzh8E1g0CnQpPIIQhACEIQAhCEAIQhACEIQAhCEAIQhACEIQAhCEAIpCEAUikIQAikIQAhCEAIQhACEIQAhCEAIQhACEIQAhCEAIQhACEIQAhCEAIQhACEIQAhCEAIQhACEIQAhCEAIQhACEIQAhCEAIQhACEIQAhCEAIQhACEIQAhCEAIQhACEIQAhCEAIQhACEIQAhCEAIQhACEIQAhCEAIQhACEIQH/9k="/>
          <p:cNvSpPr>
            <a:spLocks noChangeAspect="1" noChangeArrowheads="1"/>
          </p:cNvSpPr>
          <p:nvPr/>
        </p:nvSpPr>
        <p:spPr bwMode="auto">
          <a:xfrm>
            <a:off x="63500" y="-825500"/>
            <a:ext cx="170497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44" name="Picture 4" descr="http://images.wikia.com/dragonage/images/a/a2/Garnet.jpg"/>
          <p:cNvPicPr>
            <a:picLocks noChangeAspect="1" noChangeArrowheads="1"/>
          </p:cNvPicPr>
          <p:nvPr/>
        </p:nvPicPr>
        <p:blipFill>
          <a:blip r:embed="rId5" cstate="print"/>
          <a:srcRect/>
          <a:stretch>
            <a:fillRect/>
          </a:stretch>
        </p:blipFill>
        <p:spPr bwMode="auto">
          <a:xfrm>
            <a:off x="6324600" y="3200400"/>
            <a:ext cx="2057399" cy="2057400"/>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Stanley </a:t>
            </a:r>
            <a:r>
              <a:rPr lang="en-US" dirty="0" err="1" smtClean="0"/>
              <a:t>Yelnats</a:t>
            </a:r>
            <a:r>
              <a:rPr lang="en-US" dirty="0" smtClean="0"/>
              <a:t> is a character in what novel?</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Holes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838200"/>
            <a:ext cx="7848600" cy="4495800"/>
          </a:xfrm>
        </p:spPr>
        <p:txBody>
          <a:bodyPr/>
          <a:lstStyle/>
          <a:p>
            <a:r>
              <a:rPr lang="en-US" sz="8800" dirty="0"/>
              <a:t>Who is Superman’s nemesis?</a:t>
            </a:r>
          </a:p>
        </p:txBody>
      </p:sp>
      <p:sp>
        <p:nvSpPr>
          <p:cNvPr id="7" name="Diamond 6"/>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state is the San Antonio international airport in?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Texas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are ways to know if an animal is a mammal?</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2438400" y="3048000"/>
            <a:ext cx="6096000" cy="1828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lang="en-US" sz="3600" kern="0" dirty="0" smtClean="0">
                <a:solidFill>
                  <a:schemeClr val="accent6">
                    <a:lumMod val="75000"/>
                  </a:schemeClr>
                </a:solidFill>
                <a:latin typeface="+mj-lt"/>
                <a:ea typeface="+mj-ea"/>
                <a:cs typeface="+mj-cs"/>
              </a:rPr>
              <a:t>Has hair</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t>Gives</a:t>
            </a:r>
            <a:r>
              <a:rPr kumimoji="0" lang="en-US" sz="3600" b="0" i="0" u="none" strike="noStrike" kern="0" cap="none" spc="0" normalizeH="0" noProof="0" dirty="0" smtClean="0">
                <a:ln>
                  <a:noFill/>
                </a:ln>
                <a:solidFill>
                  <a:schemeClr val="accent6">
                    <a:lumMod val="75000"/>
                  </a:schemeClr>
                </a:solidFill>
                <a:effectLst/>
                <a:uLnTx/>
                <a:uFillTx/>
                <a:latin typeface="+mj-lt"/>
                <a:ea typeface="+mj-ea"/>
                <a:cs typeface="+mj-cs"/>
              </a:rPr>
              <a:t> birth to live young</a:t>
            </a:r>
          </a:p>
          <a:p>
            <a:pPr marL="0" marR="0" lvl="0" indent="0" defTabSz="914400" rtl="0" eaLnBrk="1" fontAlgn="base" latinLnBrk="0" hangingPunct="1">
              <a:lnSpc>
                <a:spcPct val="100000"/>
              </a:lnSpc>
              <a:spcBef>
                <a:spcPct val="0"/>
              </a:spcBef>
              <a:spcAft>
                <a:spcPct val="0"/>
              </a:spcAft>
              <a:buClrTx/>
              <a:buSzTx/>
              <a:buFont typeface="Arial" pitchFamily="34" charset="0"/>
              <a:buChar char="•"/>
              <a:tabLst/>
              <a:defRPr/>
            </a:pPr>
            <a:r>
              <a:rPr lang="en-US" sz="3600" kern="0" baseline="0" dirty="0" smtClean="0">
                <a:solidFill>
                  <a:schemeClr val="accent6">
                    <a:lumMod val="75000"/>
                  </a:schemeClr>
                </a:solidFill>
                <a:latin typeface="+mj-lt"/>
                <a:ea typeface="+mj-ea"/>
                <a:cs typeface="+mj-cs"/>
              </a:rPr>
              <a:t>Feeds young with milk</a:t>
            </a:r>
            <a:endPar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are the two major political parties in the U.S.?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Democrat &amp; Republican</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t>What is the capital city of Germany?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Berlin</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838200"/>
            <a:ext cx="7848600" cy="4495800"/>
          </a:xfrm>
        </p:spPr>
        <p:txBody>
          <a:bodyPr/>
          <a:lstStyle/>
          <a:p>
            <a:r>
              <a:rPr lang="en-US" sz="8000" dirty="0"/>
              <a:t>In what month do we celebrate Martin </a:t>
            </a:r>
            <a:r>
              <a:rPr lang="en-US" sz="8000" dirty="0" smtClean="0"/>
              <a:t>Luther </a:t>
            </a:r>
            <a:r>
              <a:rPr lang="en-US" sz="8000" dirty="0"/>
              <a:t>King day?</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r>
              <a:rPr lang="en-US" sz="8800" dirty="0"/>
              <a:t>How many weeks are in a year?</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838200"/>
            <a:ext cx="7848600" cy="4495800"/>
          </a:xfrm>
        </p:spPr>
        <p:txBody>
          <a:bodyPr/>
          <a:lstStyle/>
          <a:p>
            <a:r>
              <a:rPr lang="en-US" sz="8800" dirty="0"/>
              <a:t>What are the three primary colors?</a:t>
            </a:r>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838200"/>
            <a:ext cx="7848600" cy="4495800"/>
          </a:xfrm>
        </p:spPr>
        <p:txBody>
          <a:bodyPr/>
          <a:lstStyle/>
          <a:p>
            <a:r>
              <a:rPr lang="en-US" sz="8800" dirty="0"/>
              <a:t>Who did the voice for Shrek?</a:t>
            </a:r>
            <a:endParaRPr lang="en-US" sz="4000" dirty="0"/>
          </a:p>
        </p:txBody>
      </p:sp>
      <p:sp>
        <p:nvSpPr>
          <p:cNvPr id="6" name="Diamond 5"/>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lumMod val="60000"/>
                <a:lumOff val="40000"/>
              </a:schemeClr>
            </a:gs>
            <a:gs pos="12000">
              <a:schemeClr val="accent2">
                <a:lumMod val="40000"/>
                <a:lumOff val="60000"/>
              </a:schemeClr>
            </a:gs>
            <a:gs pos="30000">
              <a:schemeClr val="bg2">
                <a:lumMod val="20000"/>
                <a:lumOff val="80000"/>
              </a:schemeClr>
            </a:gs>
            <a:gs pos="45000">
              <a:schemeClr val="accent5">
                <a:lumMod val="75000"/>
              </a:schemeClr>
            </a:gs>
            <a:gs pos="77000">
              <a:schemeClr val="accent1">
                <a:lumMod val="20000"/>
                <a:lumOff val="80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838200"/>
            <a:ext cx="4572000" cy="5638800"/>
          </a:xfrm>
        </p:spPr>
        <p:txBody>
          <a:bodyPr/>
          <a:lstStyle/>
          <a:p>
            <a:r>
              <a:rPr lang="en-US" sz="6600" dirty="0"/>
              <a:t>In </a:t>
            </a:r>
            <a:r>
              <a:rPr lang="en-US" sz="6600" i="1" dirty="0"/>
              <a:t>The Lord of the Rings</a:t>
            </a:r>
            <a:r>
              <a:rPr lang="en-US" sz="6600" dirty="0"/>
              <a:t> who is the elf queen?</a:t>
            </a:r>
          </a:p>
        </p:txBody>
      </p:sp>
      <p:pic>
        <p:nvPicPr>
          <p:cNvPr id="23556" name="Picture 4" descr="http://images.wikia.com/lotr/images/b/b6/Galadriel04.jpg"/>
          <p:cNvPicPr>
            <a:picLocks noChangeAspect="1" noChangeArrowheads="1"/>
          </p:cNvPicPr>
          <p:nvPr/>
        </p:nvPicPr>
        <p:blipFill>
          <a:blip r:embed="rId5" cstate="print"/>
          <a:srcRect/>
          <a:stretch>
            <a:fillRect/>
          </a:stretch>
        </p:blipFill>
        <p:spPr bwMode="auto">
          <a:xfrm>
            <a:off x="5334000" y="2286000"/>
            <a:ext cx="3438525" cy="2857500"/>
          </a:xfrm>
          <a:prstGeom prst="rect">
            <a:avLst/>
          </a:prstGeom>
          <a:noFill/>
        </p:spPr>
      </p:pic>
      <p:sp>
        <p:nvSpPr>
          <p:cNvPr id="7" name="Diamond 6"/>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0.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1.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2.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3.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4.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5.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6.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7.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8.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19.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0.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1.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2.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3.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4.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5.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6.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7.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8.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29.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0.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1.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2.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3.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4.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5.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6.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7.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8.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39.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4.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40.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5.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6.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7.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8.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ppt/theme/themeOverride9.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docProps/app.xml><?xml version="1.0" encoding="utf-8"?>
<Properties xmlns="http://schemas.openxmlformats.org/officeDocument/2006/extended-properties" xmlns:vt="http://schemas.openxmlformats.org/officeDocument/2006/docPropsVTypes">
  <Template/>
  <TotalTime>94</TotalTime>
  <Words>514</Words>
  <Application>Microsoft Office PowerPoint</Application>
  <PresentationFormat>On-screen Show (4:3)</PresentationFormat>
  <Paragraphs>150</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Artistamp Medium</vt:lpstr>
      <vt:lpstr>NAILED</vt:lpstr>
      <vt:lpstr>Default Design</vt:lpstr>
      <vt:lpstr>20 Questions </vt:lpstr>
      <vt:lpstr>Instructions: </vt:lpstr>
      <vt:lpstr>What family the violin a part of?</vt:lpstr>
      <vt:lpstr>Who is Superman’s nemesis?</vt:lpstr>
      <vt:lpstr>In what month do we celebrate Martin Luther King day?</vt:lpstr>
      <vt:lpstr>How many weeks are in a year?</vt:lpstr>
      <vt:lpstr>What are the three primary colors?</vt:lpstr>
      <vt:lpstr>Who did the voice for Shrek?</vt:lpstr>
      <vt:lpstr>In The Lord of the Rings who is the elf queen?</vt:lpstr>
      <vt:lpstr>What is this quote from?</vt:lpstr>
      <vt:lpstr>Who wrote A Series of Unfortunate Events?</vt:lpstr>
      <vt:lpstr>In computers, what does CPU stand for?</vt:lpstr>
      <vt:lpstr>What sport has the Wimbledon Championship?</vt:lpstr>
      <vt:lpstr>What fictional character is known as “the boy who wouldn’t grow up”?</vt:lpstr>
      <vt:lpstr>Who is this?</vt:lpstr>
      <vt:lpstr>Who painted the Mona Lisa?</vt:lpstr>
      <vt:lpstr>What is the birth stone for January?</vt:lpstr>
      <vt:lpstr>Stanley Yelnats is a character in what novel?</vt:lpstr>
      <vt:lpstr>What state is the San Antonio international airport in?</vt:lpstr>
      <vt:lpstr>What are ways to know if an animal is a mammal?</vt:lpstr>
      <vt:lpstr>What are the two major political parties in the U.S.?</vt:lpstr>
      <vt:lpstr>What is the capital city of Germany?</vt:lpstr>
      <vt:lpstr>Answers!</vt:lpstr>
      <vt:lpstr>What family the violin a part of?</vt:lpstr>
      <vt:lpstr>Who is Superman’s nemesis?</vt:lpstr>
      <vt:lpstr>In what month do we celebrate Martin Luther King day?</vt:lpstr>
      <vt:lpstr>How many weeks are in a year?</vt:lpstr>
      <vt:lpstr>What are the three primary colors?</vt:lpstr>
      <vt:lpstr>Who did the voice for Shrek?</vt:lpstr>
      <vt:lpstr>In The Lord of the Rings who is the elf queen?</vt:lpstr>
      <vt:lpstr>What is this quote from?</vt:lpstr>
      <vt:lpstr>Who wrote A Series of Unfortunate Events?</vt:lpstr>
      <vt:lpstr>In computers, what does CPU stand for?</vt:lpstr>
      <vt:lpstr>What sport has the Wimbledon Championship?</vt:lpstr>
      <vt:lpstr>What fictional character is known as “the boy who wouldn’t grow up”?</vt:lpstr>
      <vt:lpstr>Who is this?</vt:lpstr>
      <vt:lpstr>Who painted the Mona Lisa?</vt:lpstr>
      <vt:lpstr>What is the birth stone for January?</vt:lpstr>
      <vt:lpstr>Stanley Yelnats is a character in what novel?</vt:lpstr>
      <vt:lpstr>What state is the San Antonio international airport in?</vt:lpstr>
      <vt:lpstr>What are ways to know if an animal is a mammal?</vt:lpstr>
      <vt:lpstr>What are the two major political parties in the U.S.?</vt:lpstr>
      <vt:lpstr>What is the capital city of Germany?</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10</cp:revision>
  <dcterms:created xsi:type="dcterms:W3CDTF">2007-11-09T17:09:49Z</dcterms:created>
  <dcterms:modified xsi:type="dcterms:W3CDTF">2011-10-27T16:51:36Z</dcterms:modified>
</cp:coreProperties>
</file>