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notesSlides/notesSlide43.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9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95" r:id="rId22"/>
    <p:sldId id="296" r:id="rId23"/>
    <p:sldId id="29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2" r:id="rId41"/>
    <p:sldId id="291" r:id="rId42"/>
    <p:sldId id="297" r:id="rId43"/>
    <p:sldId id="298"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9E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5" autoAdjust="0"/>
    <p:restoredTop sz="94660" autoAdjust="0"/>
  </p:normalViewPr>
  <p:slideViewPr>
    <p:cSldViewPr>
      <p:cViewPr varScale="1">
        <p:scale>
          <a:sx n="88" d="100"/>
          <a:sy n="88" d="100"/>
        </p:scale>
        <p:origin x="-102" y="-4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0C52E73-EB58-4DF2-8937-3945A0E98BB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1</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A998ADF8-A485-436D-BFFB-6C6DAFD8511E}" type="slidenum">
              <a:rPr lang="en-US"/>
              <a:pPr/>
              <a:t>10</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6A9AAD9-5FE4-496B-8C5A-4C5CB1E3ACBE}" type="slidenum">
              <a:rPr lang="en-US"/>
              <a:pPr/>
              <a:t>11</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BFE7255F-C01A-420A-89E0-C3554D07E16B}" type="slidenum">
              <a:rPr lang="en-US"/>
              <a:pPr/>
              <a:t>12</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8930BF7-5F47-4B87-8FE1-43F7F356DB63}" type="slidenum">
              <a:rPr lang="en-US"/>
              <a:pPr/>
              <a:t>13</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15B48F8-1225-424B-8D75-CCEE3F6F1114}" type="slidenum">
              <a:rPr lang="en-US"/>
              <a:pPr/>
              <a:t>14</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17E29057-DE06-4B5B-84B6-7729AFB600C9}" type="slidenum">
              <a:rPr lang="en-US"/>
              <a:pPr/>
              <a:t>15</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AC33739F-801C-43CA-996E-5E24474C911C}" type="slidenum">
              <a:rPr lang="en-US"/>
              <a:pPr/>
              <a:t>16</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63E3446-EA43-49F2-903A-4545DE6FEE28}" type="slidenum">
              <a:rPr lang="en-US"/>
              <a:pPr/>
              <a:t>17</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9EE6260B-6879-463F-A7DE-EADB027249F7}" type="slidenum">
              <a:rPr lang="en-US"/>
              <a:pPr/>
              <a:t>18</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4A10EA3A-3CD7-48B6-AA33-246BD9DCD587}" type="slidenum">
              <a:rPr lang="en-US"/>
              <a:pPr/>
              <a:t>19</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2</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20</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21</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22</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23</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24</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25</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26</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30</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31</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32</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34</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35</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36</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D80DA92-3CDE-46A0-AF9E-DCF6E2256F54}" type="slidenum">
              <a:rPr lang="en-US"/>
              <a:pPr/>
              <a:t>4</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40</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41</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42</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F916E16B-50F1-4C93-942B-8D5C9FB4777D}" type="slidenum">
              <a:rPr lang="en-US"/>
              <a:pPr/>
              <a:t>5</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7C9CE60-C53A-4680-B676-9CDBDD04213E}" type="slidenum">
              <a:rPr lang="en-US"/>
              <a:pPr/>
              <a:t>6</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A012E46A-9C28-4F5D-9B6B-DF4CED3A2788}" type="slidenum">
              <a:rPr lang="en-US"/>
              <a:pPr/>
              <a:t>7</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9A6AF04C-133B-4A8C-B2D4-2BF259C69C02}" type="slidenum">
              <a:rPr lang="en-US"/>
              <a:pPr/>
              <a:t>8</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C1FBADC5-C8AF-4F80-940B-72C0E2A7F0D2}" type="slidenum">
              <a:rPr lang="en-US"/>
              <a:pPr/>
              <a:t>9</a:t>
            </a:fld>
            <a:endParaRPr 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0.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F7A23A-D00C-4059-B791-45140CB160AD}"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F3F63C1-D66D-4098-A58C-94385BDF8171}"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038C67-4C46-4D15-8FA8-6ECEABB6A41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A5DE4A0-D115-4A8E-A5B6-23C7DF795421}"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F423A9-F718-4E43-872C-72E081C4512C}"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E701821-B945-4518-8BA9-9E3B9B68A7A9}"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885D09A-938E-4E4A-8E63-0C580D7FEA35}"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0702E4D-25E7-407E-A838-1DB4BD6A256B}"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36A0CFE-A060-459F-A332-9E314C1EDFD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B4B23F-9519-4A27-8CAD-4F7B5DFDD7E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15EFAA-F470-469F-B74E-E102506394F8}" type="slidenum">
              <a:rPr lang="en-US"/>
              <a:pPr>
                <a:defRPr/>
              </a:pPr>
              <a:t>‹#›</a:t>
            </a:fld>
            <a:endParaRPr lang="en-US"/>
          </a:p>
        </p:txBody>
      </p:sp>
    </p:spTree>
  </p:cSld>
  <p:clrMapOvr>
    <a:masterClrMapping/>
  </p:clrMapOvr>
  <p:transition advTm="20000">
    <p:sndAc>
      <p:stSnd>
        <p:snd r:embed="rId1" name="wind.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091A8C39-7427-4D56-9CC3-0DE636106E3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20000">
    <p:sndAc>
      <p:stSnd>
        <p:snd r:embed="rId13" name="wind.wav"/>
      </p:stSnd>
    </p:sndAc>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3.wav"/><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E9EFF"/>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590800"/>
            <a:ext cx="7772400" cy="1470025"/>
          </a:xfrm>
        </p:spPr>
        <p:txBody>
          <a:bodyPr/>
          <a:lstStyle/>
          <a:p>
            <a:pPr eaLnBrk="1" hangingPunct="1"/>
            <a:r>
              <a:rPr lang="en-US" sz="9600" dirty="0" smtClean="0">
                <a:latin typeface="Artistamp Medium" pitchFamily="2" charset="0"/>
              </a:rPr>
              <a:t>20 Questions</a:t>
            </a:r>
            <a:r>
              <a:rPr lang="en-US" sz="9600" dirty="0" smtClean="0">
                <a:latin typeface="NAILED" pitchFamily="2" charset="0"/>
              </a:rPr>
              <a:t/>
            </a:r>
            <a:br>
              <a:rPr lang="en-US" sz="9600" dirty="0" smtClean="0">
                <a:latin typeface="NAILED" pitchFamily="2" charset="0"/>
              </a:rPr>
            </a:br>
            <a:endParaRPr lang="en-US" sz="4000" dirty="0" smtClean="0"/>
          </a:p>
        </p:txBody>
      </p:sp>
      <p:sp>
        <p:nvSpPr>
          <p:cNvPr id="3" name="Diamond 2"/>
          <p:cNvSpPr/>
          <p:nvPr/>
        </p:nvSpPr>
        <p:spPr>
          <a:xfrm>
            <a:off x="3505200" y="3962400"/>
            <a:ext cx="1981200" cy="17526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838200"/>
            <a:ext cx="7848600" cy="4495800"/>
          </a:xfrm>
        </p:spPr>
        <p:txBody>
          <a:bodyPr/>
          <a:lstStyle/>
          <a:p>
            <a:pPr eaLnBrk="1" hangingPunct="1"/>
            <a:r>
              <a:rPr lang="en-US" sz="8800" dirty="0" smtClean="0"/>
              <a:t>What is this quote from?</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8</a:t>
            </a:r>
            <a:endParaRPr lang="en-US" sz="2400" dirty="0">
              <a:latin typeface="A.C.M.E. Secret Agent" pitchFamily="34" charset="0"/>
            </a:endParaRPr>
          </a:p>
        </p:txBody>
      </p:sp>
    </p:spTree>
  </p:cSld>
  <p:clrMapOvr>
    <a:masterClrMapping/>
  </p:clrMapOvr>
  <p:transition advTm="20000">
    <p:sndAc>
      <p:stSnd>
        <p:snd r:embed="rId3" name="livedagoodlife.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838200"/>
            <a:ext cx="7848600" cy="4495800"/>
          </a:xfrm>
        </p:spPr>
        <p:txBody>
          <a:bodyPr/>
          <a:lstStyle/>
          <a:p>
            <a:pPr eaLnBrk="1" hangingPunct="1"/>
            <a:r>
              <a:rPr lang="en-US" sz="8800" dirty="0" smtClean="0"/>
              <a:t>What does “FBI” stand for?</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9</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838200" y="609600"/>
            <a:ext cx="7467600" cy="5638800"/>
          </a:xfrm>
        </p:spPr>
        <p:txBody>
          <a:bodyPr/>
          <a:lstStyle/>
          <a:p>
            <a:pPr eaLnBrk="1" hangingPunct="1"/>
            <a:r>
              <a:rPr lang="en-US" sz="8200" dirty="0" smtClean="0"/>
              <a:t>Type all the members you can think of in the Simpson family.</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10</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838200"/>
            <a:ext cx="7848600" cy="4495800"/>
          </a:xfrm>
        </p:spPr>
        <p:txBody>
          <a:bodyPr/>
          <a:lstStyle/>
          <a:p>
            <a:pPr eaLnBrk="1" hangingPunct="1"/>
            <a:r>
              <a:rPr lang="en-US" sz="8800" dirty="0" smtClean="0"/>
              <a:t>What is the longest river, and what country is it in?</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11</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838200"/>
            <a:ext cx="7848600" cy="4495800"/>
          </a:xfrm>
        </p:spPr>
        <p:txBody>
          <a:bodyPr/>
          <a:lstStyle/>
          <a:p>
            <a:pPr eaLnBrk="1" hangingPunct="1"/>
            <a:r>
              <a:rPr lang="en-US" sz="8800" dirty="0" smtClean="0"/>
              <a:t>Name a country that starts with “D”</a:t>
            </a:r>
            <a:br>
              <a:rPr lang="en-US" sz="8800" dirty="0" smtClean="0"/>
            </a:br>
            <a:r>
              <a:rPr lang="en-US" sz="4000" dirty="0" smtClean="0"/>
              <a:t>(try to get all 3!)</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12</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838200"/>
            <a:ext cx="7848600" cy="4495800"/>
          </a:xfrm>
        </p:spPr>
        <p:txBody>
          <a:bodyPr/>
          <a:lstStyle/>
          <a:p>
            <a:pPr eaLnBrk="1" hangingPunct="1"/>
            <a:r>
              <a:rPr lang="en-US" sz="8800" dirty="0" smtClean="0"/>
              <a:t>What math term is defined as </a:t>
            </a:r>
            <a:br>
              <a:rPr lang="en-US" sz="8800" dirty="0" smtClean="0"/>
            </a:br>
            <a:r>
              <a:rPr lang="en-US" sz="4000" dirty="0" smtClean="0"/>
              <a:t>A member of the set of positive whole numbers {1, 2, 3, . . . }, negative whole numbers {-1, -2, -3, . . . }, and zero {0}. </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13</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838200"/>
            <a:ext cx="7848600" cy="4495800"/>
          </a:xfrm>
        </p:spPr>
        <p:txBody>
          <a:bodyPr/>
          <a:lstStyle/>
          <a:p>
            <a:pPr eaLnBrk="1" hangingPunct="1"/>
            <a:r>
              <a:rPr lang="en-US" sz="8800" dirty="0" smtClean="0"/>
              <a:t>What hall is Mr. </a:t>
            </a:r>
            <a:r>
              <a:rPr lang="en-US" sz="8800" dirty="0" err="1" smtClean="0"/>
              <a:t>Mineer’s</a:t>
            </a:r>
            <a:r>
              <a:rPr lang="en-US" sz="8800" dirty="0" smtClean="0"/>
              <a:t/>
            </a:r>
            <a:br>
              <a:rPr lang="en-US" sz="8800" dirty="0" smtClean="0"/>
            </a:br>
            <a:r>
              <a:rPr lang="en-US" sz="8800" dirty="0" smtClean="0"/>
              <a:t>room in?</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14</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838200"/>
            <a:ext cx="7848600" cy="4495800"/>
          </a:xfrm>
        </p:spPr>
        <p:txBody>
          <a:bodyPr/>
          <a:lstStyle/>
          <a:p>
            <a:pPr eaLnBrk="1" hangingPunct="1"/>
            <a:r>
              <a:rPr lang="en-US" sz="7200" dirty="0" smtClean="0"/>
              <a:t>Who won 8 gold medals in swimming in the 2008 Olympics?</a:t>
            </a:r>
            <a:endParaRPr lang="en-US" sz="2800" dirty="0" smtClean="0"/>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15</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219200"/>
            <a:ext cx="7848600" cy="4495800"/>
          </a:xfrm>
        </p:spPr>
        <p:txBody>
          <a:bodyPr/>
          <a:lstStyle/>
          <a:p>
            <a:pPr eaLnBrk="1" hangingPunct="1"/>
            <a:r>
              <a:rPr lang="en-US" sz="8800" dirty="0" smtClean="0"/>
              <a:t>What day was our country founded?</a:t>
            </a:r>
            <a:br>
              <a:rPr lang="en-US" sz="8800" dirty="0" smtClean="0"/>
            </a:br>
            <a:r>
              <a:rPr lang="en-US" sz="5400" dirty="0" smtClean="0"/>
              <a:t>(Month, Day, Year)</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16</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1371600"/>
            <a:ext cx="7848600" cy="4495800"/>
          </a:xfrm>
        </p:spPr>
        <p:txBody>
          <a:bodyPr/>
          <a:lstStyle/>
          <a:p>
            <a:pPr eaLnBrk="1" hangingPunct="1"/>
            <a:r>
              <a:rPr lang="en-US" sz="8800" dirty="0" smtClean="0"/>
              <a:t>What silly holiday used to be New Year’s Day?</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17</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E9EFF"/>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en-US" sz="8000" dirty="0" smtClean="0">
                <a:latin typeface="Artistamp Medium" pitchFamily="2" charset="0"/>
              </a:rPr>
              <a:t>Instructions:</a:t>
            </a:r>
            <a:r>
              <a:rPr lang="en-US" sz="9600" dirty="0" smtClean="0">
                <a:latin typeface="NAILED" pitchFamily="2" charset="0"/>
              </a:rPr>
              <a:t/>
            </a:r>
            <a:br>
              <a:rPr lang="en-US" sz="9600" dirty="0" smtClean="0">
                <a:latin typeface="NAILED" pitchFamily="2" charset="0"/>
              </a:rPr>
            </a:br>
            <a:endParaRPr lang="en-US" sz="4000" dirty="0" smtClean="0"/>
          </a:p>
        </p:txBody>
      </p:sp>
      <p:sp>
        <p:nvSpPr>
          <p:cNvPr id="3" name="Content Placeholder 2"/>
          <p:cNvSpPr>
            <a:spLocks noGrp="1"/>
          </p:cNvSpPr>
          <p:nvPr>
            <p:ph idx="1"/>
          </p:nvPr>
        </p:nvSpPr>
        <p:spPr/>
        <p:txBody>
          <a:bodyPr/>
          <a:lstStyle/>
          <a:p>
            <a:pPr>
              <a:buNone/>
            </a:pPr>
            <a:r>
              <a:rPr lang="en-US" sz="3600" dirty="0" smtClean="0"/>
              <a:t>You will have 20 seconds to answer each question. DO NOT YELL OUT THE ANSWERS—you will only help your competition! Each question you got right will be scored at the end—some questions are worth more than others!</a:t>
            </a:r>
            <a:endParaRPr lang="en-US" sz="3600" dirty="0"/>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457200"/>
            <a:ext cx="7848600" cy="4495800"/>
          </a:xfrm>
        </p:spPr>
        <p:txBody>
          <a:bodyPr/>
          <a:lstStyle/>
          <a:p>
            <a:pPr eaLnBrk="1" hangingPunct="1"/>
            <a:r>
              <a:rPr lang="en-US" sz="8800" dirty="0" smtClean="0"/>
              <a:t>Who is this?</a:t>
            </a:r>
          </a:p>
        </p:txBody>
      </p:sp>
      <p:pic>
        <p:nvPicPr>
          <p:cNvPr id="20484" name="Picture 4" descr="http://img2.timeinc.net/people/i/2007/database/princewilliam/prince_william2_300.jpg"/>
          <p:cNvPicPr>
            <a:picLocks noChangeAspect="1" noChangeArrowheads="1"/>
          </p:cNvPicPr>
          <p:nvPr/>
        </p:nvPicPr>
        <p:blipFill>
          <a:blip r:embed="rId4" cstate="print"/>
          <a:srcRect/>
          <a:stretch>
            <a:fillRect/>
          </a:stretch>
        </p:blipFill>
        <p:spPr bwMode="auto">
          <a:xfrm>
            <a:off x="2971800" y="2667000"/>
            <a:ext cx="2857500" cy="3810000"/>
          </a:xfrm>
          <a:prstGeom prst="rect">
            <a:avLst/>
          </a:prstGeom>
          <a:noFill/>
        </p:spPr>
      </p:pic>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18</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1143000"/>
            <a:ext cx="7848600" cy="4495800"/>
          </a:xfrm>
        </p:spPr>
        <p:txBody>
          <a:bodyPr/>
          <a:lstStyle/>
          <a:p>
            <a:pPr eaLnBrk="1" hangingPunct="1"/>
            <a:r>
              <a:rPr lang="en-US" sz="6600" dirty="0" smtClean="0"/>
              <a:t>Who is the main female character in Gone with the Wind?</a:t>
            </a: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19</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1066800"/>
            <a:ext cx="7848600" cy="4495800"/>
          </a:xfrm>
        </p:spPr>
        <p:txBody>
          <a:bodyPr/>
          <a:lstStyle/>
          <a:p>
            <a:pPr eaLnBrk="1" hangingPunct="1"/>
            <a:r>
              <a:rPr lang="en-US" sz="8800" dirty="0" smtClean="0"/>
              <a:t>What is the postal abbreviation for Montana?</a:t>
            </a: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20</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5E9EFF"/>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2667000"/>
            <a:ext cx="8229600" cy="1143000"/>
          </a:xfrm>
        </p:spPr>
        <p:txBody>
          <a:bodyPr/>
          <a:lstStyle/>
          <a:p>
            <a:pPr eaLnBrk="1" hangingPunct="1"/>
            <a:r>
              <a:rPr lang="en-US" sz="8000" dirty="0" smtClean="0">
                <a:latin typeface="Artistamp Medium" pitchFamily="2" charset="0"/>
              </a:rPr>
              <a:t>Answers!</a:t>
            </a:r>
            <a:endParaRPr lang="en-US" sz="4000" dirty="0" smtClean="0"/>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FFEBFA"/>
            </a:gs>
            <a:gs pos="80000">
              <a:srgbClr val="85C2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How many states in the United States?</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50</a:t>
            </a: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is the capital of California?</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Sacramento</a:t>
            </a: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particles surround an atom?</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Electrons</a:t>
            </a: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does H</a:t>
            </a:r>
            <a:r>
              <a:rPr lang="en-US" baseline="-25000" dirty="0" smtClean="0"/>
              <a:t>2</a:t>
            </a:r>
            <a:r>
              <a:rPr lang="en-US" dirty="0" smtClean="0"/>
              <a:t>0 mean?</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Water</a:t>
            </a: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is the name of our principal?</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000" kern="0" dirty="0" smtClean="0">
                <a:solidFill>
                  <a:schemeClr val="accent6">
                    <a:lumMod val="75000"/>
                  </a:schemeClr>
                </a:solidFill>
                <a:latin typeface="+mj-lt"/>
                <a:ea typeface="+mj-ea"/>
                <a:cs typeface="+mj-cs"/>
              </a:rPr>
              <a:t>Lawrence </a:t>
            </a:r>
            <a:r>
              <a:rPr lang="en-US" sz="6000" kern="0" dirty="0" err="1" smtClean="0">
                <a:solidFill>
                  <a:schemeClr val="accent6">
                    <a:lumMod val="75000"/>
                  </a:schemeClr>
                </a:solidFill>
                <a:latin typeface="+mj-lt"/>
                <a:ea typeface="+mj-ea"/>
                <a:cs typeface="+mj-cs"/>
              </a:rPr>
              <a:t>Urry</a:t>
            </a:r>
            <a:r>
              <a:rPr lang="en-US" sz="6000" kern="0" dirty="0" smtClean="0">
                <a:solidFill>
                  <a:schemeClr val="accent6">
                    <a:lumMod val="75000"/>
                  </a:schemeClr>
                </a:solidFill>
                <a:latin typeface="+mj-lt"/>
                <a:ea typeface="+mj-ea"/>
                <a:cs typeface="+mj-cs"/>
              </a:rPr>
              <a:t> </a:t>
            </a:r>
            <a:endParaRPr kumimoji="0" lang="en-US" sz="60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is Elk Ridge’s Mission? </a:t>
            </a:r>
            <a:br>
              <a:rPr lang="en-US" dirty="0" smtClean="0"/>
            </a:br>
            <a:r>
              <a:rPr lang="en-US" sz="1600" dirty="0" smtClean="0"/>
              <a:t>(see the back bulletin board)</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685800" y="27432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rPr>
              <a:t>Commitment to Learn, Confidence</a:t>
            </a:r>
            <a:r>
              <a:rPr kumimoji="0" lang="en-US" sz="4400" b="0" i="0" u="none" strike="noStrike" kern="0" cap="none" spc="0" normalizeH="0" noProof="0" dirty="0" smtClean="0">
                <a:ln>
                  <a:noFill/>
                </a:ln>
                <a:solidFill>
                  <a:schemeClr val="accent6">
                    <a:lumMod val="75000"/>
                  </a:schemeClr>
                </a:solidFill>
                <a:effectLst/>
                <a:uLnTx/>
                <a:uFillTx/>
                <a:latin typeface="+mj-lt"/>
                <a:ea typeface="+mj-ea"/>
                <a:cs typeface="+mj-cs"/>
              </a:rPr>
              <a:t> to Succeed, Courage to make a Difference</a:t>
            </a:r>
            <a:endPar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4495800"/>
          </a:xfrm>
        </p:spPr>
        <p:txBody>
          <a:bodyPr/>
          <a:lstStyle/>
          <a:p>
            <a:pPr eaLnBrk="1" hangingPunct="1"/>
            <a:r>
              <a:rPr lang="en-US" sz="8800" dirty="0" smtClean="0"/>
              <a:t>How many states in the United States?</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Who sings the song “California </a:t>
            </a:r>
            <a:r>
              <a:rPr lang="en-US" dirty="0" err="1" smtClean="0"/>
              <a:t>Gurls</a:t>
            </a:r>
            <a:r>
              <a:rPr lang="en-US" dirty="0" smtClean="0"/>
              <a:t>”?</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Katie</a:t>
            </a:r>
            <a:r>
              <a:rPr kumimoji="0" lang="en-US" sz="6600" b="0" i="0" u="none" strike="noStrike" kern="0" cap="none" spc="0" normalizeH="0" noProof="0" dirty="0" smtClean="0">
                <a:ln>
                  <a:noFill/>
                </a:ln>
                <a:solidFill>
                  <a:schemeClr val="accent6">
                    <a:lumMod val="75000"/>
                  </a:schemeClr>
                </a:solidFill>
                <a:effectLst/>
                <a:uLnTx/>
                <a:uFillTx/>
                <a:latin typeface="+mj-lt"/>
                <a:ea typeface="+mj-ea"/>
                <a:cs typeface="+mj-cs"/>
              </a:rPr>
              <a:t> Perry</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is this quote from?</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Nacho </a:t>
            </a:r>
            <a:r>
              <a:rPr kumimoji="0" lang="en-US" sz="6600" b="0" i="0" u="none" strike="noStrike" kern="0" cap="none" spc="0" normalizeH="0" baseline="0" noProof="0" dirty="0" err="1" smtClean="0">
                <a:ln>
                  <a:noFill/>
                </a:ln>
                <a:solidFill>
                  <a:schemeClr val="accent6">
                    <a:lumMod val="75000"/>
                  </a:schemeClr>
                </a:solidFill>
                <a:effectLst/>
                <a:uLnTx/>
                <a:uFillTx/>
                <a:latin typeface="+mj-lt"/>
                <a:ea typeface="+mj-ea"/>
                <a:cs typeface="+mj-cs"/>
              </a:rPr>
              <a:t>Libre</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does “FBI” stand for?</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a:latin typeface="A.C.M.E. Secret Agent" pitchFamily="34" charset="0"/>
              </a:rPr>
              <a:t>3</a:t>
            </a: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Federal</a:t>
            </a:r>
            <a:r>
              <a:rPr kumimoji="0" lang="en-US" sz="6600" b="0" i="0" u="none" strike="noStrike" kern="0" cap="none" spc="0" normalizeH="0" noProof="0" dirty="0" smtClean="0">
                <a:ln>
                  <a:noFill/>
                </a:ln>
                <a:solidFill>
                  <a:schemeClr val="accent6">
                    <a:lumMod val="75000"/>
                  </a:schemeClr>
                </a:solidFill>
                <a:effectLst/>
                <a:uLnTx/>
                <a:uFillTx/>
                <a:latin typeface="+mj-lt"/>
                <a:ea typeface="+mj-ea"/>
                <a:cs typeface="+mj-cs"/>
              </a:rPr>
              <a:t> Bureau of Investigation</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Type all the members you can think of in the Simpson family.</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rPr>
              <a:t>Homer, Marge, Bart, Lisa, Maggie, Grandpa, Patty,</a:t>
            </a:r>
            <a:r>
              <a:rPr kumimoji="0" lang="en-US" sz="4400" b="0" i="0" u="none" strike="noStrike" kern="0" cap="none" spc="0" normalizeH="0" noProof="0" dirty="0" smtClean="0">
                <a:ln>
                  <a:noFill/>
                </a:ln>
                <a:solidFill>
                  <a:schemeClr val="accent6">
                    <a:lumMod val="75000"/>
                  </a:schemeClr>
                </a:solidFill>
                <a:effectLst/>
                <a:uLnTx/>
                <a:uFillTx/>
                <a:latin typeface="+mj-lt"/>
                <a:ea typeface="+mj-ea"/>
                <a:cs typeface="+mj-cs"/>
              </a:rPr>
              <a:t> Selma, Santa’s Little Helper, Snowball</a:t>
            </a:r>
            <a:endPar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is the longest river, and what country is it in?</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a:latin typeface="A.C.M.E. Secret Agent" pitchFamily="34" charset="0"/>
              </a:rPr>
              <a:t>2</a:t>
            </a: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The Nile,</a:t>
            </a:r>
            <a:r>
              <a:rPr kumimoji="0" lang="en-US" sz="6600" b="0" i="0" u="none" strike="noStrike" kern="0" cap="none" spc="0" normalizeH="0" noProof="0" dirty="0" smtClean="0">
                <a:ln>
                  <a:noFill/>
                </a:ln>
                <a:solidFill>
                  <a:schemeClr val="accent6">
                    <a:lumMod val="75000"/>
                  </a:schemeClr>
                </a:solidFill>
                <a:effectLst/>
                <a:uLnTx/>
                <a:uFillTx/>
                <a:latin typeface="+mj-lt"/>
                <a:ea typeface="+mj-ea"/>
                <a:cs typeface="+mj-cs"/>
              </a:rPr>
              <a:t> Egypt</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Name a country that starts with “D”</a:t>
            </a:r>
            <a:br>
              <a:rPr lang="en-US" dirty="0" smtClean="0"/>
            </a:b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a:latin typeface="A.C.M.E. Secret Agent" pitchFamily="34" charset="0"/>
              </a:rPr>
              <a:t>2</a:t>
            </a: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rPr>
              <a:t>Denmark, Dominican Republic, Djibouti</a:t>
            </a: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math term is defined as </a:t>
            </a:r>
            <a:br>
              <a:rPr lang="en-US" dirty="0" smtClean="0"/>
            </a:br>
            <a:r>
              <a:rPr lang="en-US" sz="1600" dirty="0" smtClean="0"/>
              <a:t>A member of the set of positive whole numbers {1, 2, 3, . . . }, negative whole numbers {-1, -2, -3, . . . }, and zero {0}. </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a:latin typeface="A.C.M.E. Secret Agent" pitchFamily="34" charset="0"/>
              </a:rPr>
              <a:t>2</a:t>
            </a: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Integer</a:t>
            </a: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hall is Mrs. Gordon’s room in?</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a:solidFill>
                  <a:schemeClr val="accent6">
                    <a:lumMod val="75000"/>
                  </a:schemeClr>
                </a:solidFill>
                <a:latin typeface="+mj-lt"/>
                <a:ea typeface="+mj-ea"/>
                <a:cs typeface="+mj-cs"/>
              </a:rPr>
              <a:t>5</a:t>
            </a: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00 Hall</a:t>
            </a: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Who won 8 gold medals in swimming in the 2008 Olympics?</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Michael Phelps</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day was our country founded?</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July 4, 1776</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838200"/>
            <a:ext cx="7848600" cy="4495800"/>
          </a:xfrm>
        </p:spPr>
        <p:txBody>
          <a:bodyPr/>
          <a:lstStyle/>
          <a:p>
            <a:pPr eaLnBrk="1" hangingPunct="1"/>
            <a:r>
              <a:rPr lang="en-US" sz="8800" dirty="0" smtClean="0"/>
              <a:t>What is the capital of California?</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2</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silly holiday used to be New Year’s Day?</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April Fool’s Day</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848600" cy="2057400"/>
          </a:xfrm>
        </p:spPr>
        <p:txBody>
          <a:bodyPr/>
          <a:lstStyle/>
          <a:p>
            <a:pPr eaLnBrk="1" hangingPunct="1"/>
            <a:r>
              <a:rPr lang="en-US" dirty="0" smtClean="0"/>
              <a:t>Who is this?</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09600" y="2133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6600" kern="0" dirty="0">
                <a:solidFill>
                  <a:schemeClr val="accent6">
                    <a:lumMod val="75000"/>
                  </a:schemeClr>
                </a:solidFill>
              </a:rPr>
              <a:t>Prince William</a:t>
            </a:r>
          </a:p>
        </p:txBody>
      </p:sp>
      <p:pic>
        <p:nvPicPr>
          <p:cNvPr id="56322" name="Picture 2" descr="http://img.ibtimes.com/www/data/images/full/2011/04/29/93083-william-kate-make-first-public-appearance-after-wedding.jpg"/>
          <p:cNvPicPr>
            <a:picLocks noChangeAspect="1" noChangeArrowheads="1"/>
          </p:cNvPicPr>
          <p:nvPr/>
        </p:nvPicPr>
        <p:blipFill>
          <a:blip r:embed="rId4" cstate="print"/>
          <a:srcRect/>
          <a:stretch>
            <a:fillRect/>
          </a:stretch>
        </p:blipFill>
        <p:spPr bwMode="auto">
          <a:xfrm>
            <a:off x="2057400" y="4102780"/>
            <a:ext cx="3505200" cy="2383745"/>
          </a:xfrm>
          <a:prstGeom prst="rect">
            <a:avLst/>
          </a:prstGeom>
          <a:noFill/>
        </p:spPr>
      </p:pic>
    </p:spTree>
  </p:cSld>
  <p:clrMapOvr>
    <a:masterClrMapping/>
  </p:clrMapOvr>
  <p:transition advTm="20000">
    <p:sndAc>
      <p:stSnd>
        <p:snd r:embed="rId3" name="wind.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848600" cy="2057400"/>
          </a:xfrm>
        </p:spPr>
        <p:txBody>
          <a:bodyPr/>
          <a:lstStyle/>
          <a:p>
            <a:pPr eaLnBrk="1" hangingPunct="1"/>
            <a:r>
              <a:rPr lang="en-US" dirty="0" smtClean="0"/>
              <a:t>Who is the main female character in Gone with the Wind?</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685800" y="2514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Scarlett O’Hara</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848600" cy="2057400"/>
          </a:xfrm>
        </p:spPr>
        <p:txBody>
          <a:bodyPr/>
          <a:lstStyle/>
          <a:p>
            <a:pPr eaLnBrk="1" hangingPunct="1"/>
            <a:r>
              <a:rPr lang="en-US" dirty="0" smtClean="0"/>
              <a:t>What is the postal abbreviation for Montana?</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09600" y="2133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MT</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838200"/>
            <a:ext cx="7848600" cy="4495800"/>
          </a:xfrm>
        </p:spPr>
        <p:txBody>
          <a:bodyPr/>
          <a:lstStyle/>
          <a:p>
            <a:pPr eaLnBrk="1" hangingPunct="1"/>
            <a:r>
              <a:rPr lang="en-US" sz="8800" dirty="0" smtClean="0"/>
              <a:t>What particles surround an atom?</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3</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838200"/>
            <a:ext cx="7848600" cy="4495800"/>
          </a:xfrm>
        </p:spPr>
        <p:txBody>
          <a:bodyPr/>
          <a:lstStyle/>
          <a:p>
            <a:pPr eaLnBrk="1" hangingPunct="1"/>
            <a:r>
              <a:rPr lang="en-US" sz="8800" dirty="0" smtClean="0"/>
              <a:t>What does H</a:t>
            </a:r>
            <a:r>
              <a:rPr lang="en-US" sz="8800" baseline="-25000" dirty="0" smtClean="0"/>
              <a:t>2</a:t>
            </a:r>
            <a:r>
              <a:rPr lang="en-US" sz="8800" dirty="0" smtClean="0"/>
              <a:t>0 mean?</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4</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838200"/>
            <a:ext cx="7848600" cy="4495800"/>
          </a:xfrm>
        </p:spPr>
        <p:txBody>
          <a:bodyPr/>
          <a:lstStyle/>
          <a:p>
            <a:pPr eaLnBrk="1" hangingPunct="1"/>
            <a:r>
              <a:rPr lang="en-US" sz="8800" dirty="0" smtClean="0"/>
              <a:t>What is the name of our principal?</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5</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838200"/>
            <a:ext cx="7848600" cy="4495800"/>
          </a:xfrm>
        </p:spPr>
        <p:txBody>
          <a:bodyPr/>
          <a:lstStyle/>
          <a:p>
            <a:pPr eaLnBrk="1" hangingPunct="1"/>
            <a:r>
              <a:rPr lang="en-US" sz="8800" dirty="0" smtClean="0"/>
              <a:t>What is Elk Ridge’s Mission? </a:t>
            </a:r>
            <a:br>
              <a:rPr lang="en-US" sz="8800" dirty="0" smtClean="0"/>
            </a:br>
            <a:r>
              <a:rPr lang="en-US" sz="4000" dirty="0" smtClean="0"/>
              <a:t>(see the back bulletin board)</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6</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1295400"/>
            <a:ext cx="7848600" cy="4495800"/>
          </a:xfrm>
        </p:spPr>
        <p:txBody>
          <a:bodyPr/>
          <a:lstStyle/>
          <a:p>
            <a:pPr eaLnBrk="1" hangingPunct="1"/>
            <a:r>
              <a:rPr lang="en-US" sz="8800" dirty="0" smtClean="0"/>
              <a:t>Who sings the song “California </a:t>
            </a:r>
            <a:r>
              <a:rPr lang="en-US" sz="8800" dirty="0" err="1" smtClean="0"/>
              <a:t>Gurls</a:t>
            </a:r>
            <a:r>
              <a:rPr lang="en-US" sz="8800" dirty="0" smtClean="0"/>
              <a:t>”?</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7</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534</Words>
  <Application>Microsoft Office PowerPoint</Application>
  <PresentationFormat>On-screen Show (4:3)</PresentationFormat>
  <Paragraphs>148</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Default Design</vt:lpstr>
      <vt:lpstr>20 Questions </vt:lpstr>
      <vt:lpstr>Instructions: </vt:lpstr>
      <vt:lpstr>How many states in the United States?</vt:lpstr>
      <vt:lpstr>What is the capital of California?</vt:lpstr>
      <vt:lpstr>What particles surround an atom?</vt:lpstr>
      <vt:lpstr>What does H20 mean?</vt:lpstr>
      <vt:lpstr>What is the name of our principal?</vt:lpstr>
      <vt:lpstr>What is Elk Ridge’s Mission?  (see the back bulletin board)</vt:lpstr>
      <vt:lpstr>Who sings the song “California Gurls”?</vt:lpstr>
      <vt:lpstr>What is this quote from?</vt:lpstr>
      <vt:lpstr>What does “FBI” stand for?</vt:lpstr>
      <vt:lpstr>Type all the members you can think of in the Simpson family.</vt:lpstr>
      <vt:lpstr>What is the longest river, and what country is it in?</vt:lpstr>
      <vt:lpstr>Name a country that starts with “D” (try to get all 3!)</vt:lpstr>
      <vt:lpstr>What math term is defined as  A member of the set of positive whole numbers {1, 2, 3, . . . }, negative whole numbers {-1, -2, -3, . . . }, and zero {0}. </vt:lpstr>
      <vt:lpstr>What hall is Mr. Mineer’s room in?</vt:lpstr>
      <vt:lpstr>Who won 8 gold medals in swimming in the 2008 Olympics?</vt:lpstr>
      <vt:lpstr>What day was our country founded? (Month, Day, Year)</vt:lpstr>
      <vt:lpstr>What silly holiday used to be New Year’s Day?</vt:lpstr>
      <vt:lpstr>Who is this?</vt:lpstr>
      <vt:lpstr>Who is the main female character in Gone with the Wind?</vt:lpstr>
      <vt:lpstr>What is the postal abbreviation for Montana?</vt:lpstr>
      <vt:lpstr>Answers!</vt:lpstr>
      <vt:lpstr>How many states in the United States?</vt:lpstr>
      <vt:lpstr>What is the capital of California?</vt:lpstr>
      <vt:lpstr>What particles surround an atom?</vt:lpstr>
      <vt:lpstr>What does H20 mean?</vt:lpstr>
      <vt:lpstr>What is the name of our principal?</vt:lpstr>
      <vt:lpstr>What is Elk Ridge’s Mission?  (see the back bulletin board)</vt:lpstr>
      <vt:lpstr>Who sings the song “California Gurls”?</vt:lpstr>
      <vt:lpstr>What is this quote from?</vt:lpstr>
      <vt:lpstr>What does “FBI” stand for?</vt:lpstr>
      <vt:lpstr>Type all the members you can think of in the Simpson family.</vt:lpstr>
      <vt:lpstr>What is the longest river, and what country is it in?</vt:lpstr>
      <vt:lpstr>Name a country that starts with “D” </vt:lpstr>
      <vt:lpstr>What math term is defined as  A member of the set of positive whole numbers {1, 2, 3, . . . }, negative whole numbers {-1, -2, -3, . . . }, and zero {0}. </vt:lpstr>
      <vt:lpstr>What hall is Mrs. Gordon’s room in?</vt:lpstr>
      <vt:lpstr>Who won 8 gold medals in swimming in the 2008 Olympics?</vt:lpstr>
      <vt:lpstr>What day was our country founded?</vt:lpstr>
      <vt:lpstr>What silly holiday used to be New Year’s Day?</vt:lpstr>
      <vt:lpstr>Who is this?</vt:lpstr>
      <vt:lpstr>Who is the main female character in Gone with the Wind?</vt:lpstr>
      <vt:lpstr>What is the postal abbreviation for Montana?</vt:lpstr>
    </vt:vector>
  </TitlesOfParts>
  <Company>Jordan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Easy Trivia What do you know??</dc:title>
  <dc:creator>Megan.Rees</dc:creator>
  <cp:lastModifiedBy>Megan Rees</cp:lastModifiedBy>
  <cp:revision>17</cp:revision>
  <dcterms:created xsi:type="dcterms:W3CDTF">2007-11-09T17:09:49Z</dcterms:created>
  <dcterms:modified xsi:type="dcterms:W3CDTF">2011-10-27T16:55:29Z</dcterms:modified>
</cp:coreProperties>
</file>