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Default Extension="wav" ContentType="audio/wav"/>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Default Extension="gif" ContentType="image/gif"/>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diagrams/layout1.xml" ContentType="application/vnd.openxmlformats-officedocument.drawingml.diagram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1.xml" ContentType="application/vnd.openxmlformats-officedocument.drawingml.diagramData+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Override PartName="/ppt/slides/slide1.xml" ContentType="application/vnd.openxmlformats-officedocument.presentationml.slide+xml"/>
  <Override PartName="/ppt/slideLayouts/slideLayout3.xml" ContentType="application/vnd.openxmlformats-officedocument.presentationml.slideLayout+xml"/>
  <Default Extension="jpeg" ContentType="image/jpeg"/>
  <Override PartName="/ppt/diagrams/quickStyle1.xml" ContentType="application/vnd.openxmlformats-officedocument.drawingml.diagramStyl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7" r:id="rId1"/>
  </p:sldMasterIdLst>
  <p:notesMasterIdLst>
    <p:notesMasterId r:id="rId16"/>
  </p:notesMasterIdLst>
  <p:sldIdLst>
    <p:sldId id="256" r:id="rId2"/>
    <p:sldId id="257" r:id="rId3"/>
    <p:sldId id="258" r:id="rId4"/>
    <p:sldId id="270" r:id="rId5"/>
    <p:sldId id="271" r:id="rId6"/>
    <p:sldId id="269" r:id="rId7"/>
    <p:sldId id="259" r:id="rId8"/>
    <p:sldId id="274" r:id="rId9"/>
    <p:sldId id="260" r:id="rId10"/>
    <p:sldId id="264" r:id="rId11"/>
    <p:sldId id="265" r:id="rId12"/>
    <p:sldId id="268" r:id="rId13"/>
    <p:sldId id="261" r:id="rId14"/>
    <p:sldId id="273" r:id="rId15"/>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Arial" charset="0"/>
        <a:ea typeface="+mn-ea"/>
        <a:cs typeface="+mn-cs"/>
      </a:defRPr>
    </a:lvl1pPr>
    <a:lvl2pPr marL="457200" algn="l" rtl="0" eaLnBrk="0" fontAlgn="base" hangingPunct="0">
      <a:spcBef>
        <a:spcPct val="0"/>
      </a:spcBef>
      <a:spcAft>
        <a:spcPct val="0"/>
      </a:spcAft>
      <a:defRPr kern="1200">
        <a:solidFill>
          <a:schemeClr val="tx1"/>
        </a:solidFill>
        <a:latin typeface="Arial" charset="0"/>
        <a:ea typeface="+mn-ea"/>
        <a:cs typeface="+mn-cs"/>
      </a:defRPr>
    </a:lvl2pPr>
    <a:lvl3pPr marL="914400" algn="l" rtl="0" eaLnBrk="0" fontAlgn="base" hangingPunct="0">
      <a:spcBef>
        <a:spcPct val="0"/>
      </a:spcBef>
      <a:spcAft>
        <a:spcPct val="0"/>
      </a:spcAft>
      <a:defRPr kern="1200">
        <a:solidFill>
          <a:schemeClr val="tx1"/>
        </a:solidFill>
        <a:latin typeface="Arial" charset="0"/>
        <a:ea typeface="+mn-ea"/>
        <a:cs typeface="+mn-cs"/>
      </a:defRPr>
    </a:lvl3pPr>
    <a:lvl4pPr marL="1371600" algn="l" rtl="0" eaLnBrk="0" fontAlgn="base" hangingPunct="0">
      <a:spcBef>
        <a:spcPct val="0"/>
      </a:spcBef>
      <a:spcAft>
        <a:spcPct val="0"/>
      </a:spcAft>
      <a:defRPr kern="1200">
        <a:solidFill>
          <a:schemeClr val="tx1"/>
        </a:solidFill>
        <a:latin typeface="Arial" charset="0"/>
        <a:ea typeface="+mn-ea"/>
        <a:cs typeface="+mn-cs"/>
      </a:defRPr>
    </a:lvl4pPr>
    <a:lvl5pPr marL="1828800" algn="l" rtl="0" eaLnBrk="0" fontAlgn="base" hangingPunct="0">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738" autoAdjust="0"/>
    <p:restoredTop sz="94660"/>
  </p:normalViewPr>
  <p:slideViewPr>
    <p:cSldViewPr>
      <p:cViewPr varScale="1">
        <p:scale>
          <a:sx n="85" d="100"/>
          <a:sy n="85" d="100"/>
        </p:scale>
        <p:origin x="-72" y="-36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diagrams/colors1.xml><?xml version="1.0" encoding="utf-8"?>
<dgm:colorsDef xmlns:dgm="http://schemas.openxmlformats.org/drawingml/2006/diagram" xmlns:a="http://schemas.openxmlformats.org/drawingml/2006/main" uniqueId="urn:microsoft.com/office/officeart/2005/8/colors/accent2_5">
  <dgm:title val=""/>
  <dgm:desc val=""/>
  <dgm:catLst>
    <dgm:cat type="accent2" pri="11500"/>
  </dgm:catLst>
  <dgm:styleLbl name="node0">
    <dgm:fillClrLst meth="cycle">
      <a:schemeClr val="accent2">
        <a:alpha val="80000"/>
      </a:schemeClr>
    </dgm:fillClrLst>
    <dgm:linClrLst meth="repeat">
      <a:schemeClr val="lt1"/>
    </dgm:linClrLst>
    <dgm:effectClrLst/>
    <dgm:txLinClrLst/>
    <dgm:txFillClrLst/>
    <dgm:txEffectClrLst/>
  </dgm:styleLbl>
  <dgm:styleLbl name="node1">
    <dgm:fillClrLst>
      <a:schemeClr val="accent2">
        <a:alpha val="90000"/>
      </a:schemeClr>
      <a:schemeClr val="accent2">
        <a:alpha val="50000"/>
      </a:schemeClr>
    </dgm:fillClrLst>
    <dgm:linClrLst meth="repeat">
      <a:schemeClr val="lt1"/>
    </dgm:linClrLst>
    <dgm:effectClrLst/>
    <dgm:txLinClrLst/>
    <dgm:txFillClrLst/>
    <dgm:txEffectClrLst/>
  </dgm:styleLbl>
  <dgm:styleLbl name="alignNode1">
    <dgm:fillClrLst>
      <a:schemeClr val="accent2">
        <a:alpha val="90000"/>
      </a:schemeClr>
      <a:schemeClr val="accent2">
        <a:alpha val="50000"/>
      </a:schemeClr>
    </dgm:fillClrLst>
    <dgm:linClrLst>
      <a:schemeClr val="accent2">
        <a:alpha val="90000"/>
      </a:schemeClr>
      <a:schemeClr val="accent2">
        <a:alpha val="50000"/>
      </a:schemeClr>
    </dgm:linClrLst>
    <dgm:effectClrLst/>
    <dgm:txLinClrLst/>
    <dgm:txFillClrLst/>
    <dgm:txEffectClrLst/>
  </dgm:styleLbl>
  <dgm:styleLbl name="lnNode1">
    <dgm:fillClrLst>
      <a:schemeClr val="accent2">
        <a:shade val="90000"/>
      </a:schemeClr>
      <a:schemeClr val="accent2">
        <a:alpha val="50000"/>
        <a:tint val="50000"/>
      </a:schemeClr>
    </dgm:fillClrLst>
    <dgm:linClrLst meth="repeat">
      <a:schemeClr val="lt1"/>
    </dgm:linClrLst>
    <dgm:effectClrLst/>
    <dgm:txLinClrLst/>
    <dgm:txFillClrLst/>
    <dgm:txEffectClrLst/>
  </dgm:styleLbl>
  <dgm:styleLbl name="vennNode1">
    <dgm:fillClrLst>
      <a:schemeClr val="accent2">
        <a:shade val="80000"/>
        <a:alpha val="50000"/>
      </a:schemeClr>
      <a:schemeClr val="accent2">
        <a:alpha val="20000"/>
      </a:schemeClr>
    </dgm:fillClrLst>
    <dgm:linClrLst meth="repeat">
      <a:schemeClr val="lt1"/>
    </dgm:linClrLst>
    <dgm:effectClrLst/>
    <dgm:txLinClrLst/>
    <dgm:txFillClrLst/>
    <dgm:txEffectClrLst/>
  </dgm:styleLbl>
  <dgm:styleLbl name="node2">
    <dgm:fillClrLst>
      <a:schemeClr val="accent2">
        <a:alpha val="70000"/>
      </a:schemeClr>
    </dgm:fillClrLst>
    <dgm:linClrLst meth="repeat">
      <a:schemeClr val="lt1"/>
    </dgm:linClrLst>
    <dgm:effectClrLst/>
    <dgm:txLinClrLst/>
    <dgm:txFillClrLst/>
    <dgm:txEffectClrLst/>
  </dgm:styleLbl>
  <dgm:styleLbl name="node3">
    <dgm:fillClrLst>
      <a:schemeClr val="accent2">
        <a:alpha val="50000"/>
      </a:schemeClr>
    </dgm:fillClrLst>
    <dgm:linClrLst meth="repeat">
      <a:schemeClr val="lt1"/>
    </dgm:linClrLst>
    <dgm:effectClrLst/>
    <dgm:txLinClrLst/>
    <dgm:txFillClrLst/>
    <dgm:txEffectClrLst/>
  </dgm:styleLbl>
  <dgm:styleLbl name="node4">
    <dgm:fillClrLst>
      <a:schemeClr val="accent2">
        <a:alpha val="30000"/>
      </a:schemeClr>
    </dgm:fillClrLst>
    <dgm:linClrLst meth="repeat">
      <a:schemeClr val="lt1"/>
    </dgm:linClrLst>
    <dgm:effectClrLst/>
    <dgm:txLinClrLst/>
    <dgm:txFillClrLst/>
    <dgm:txEffectClrLst/>
  </dgm:styleLbl>
  <dgm:styleLbl name="fgImgPlace1">
    <dgm:fillClrLst>
      <a:schemeClr val="accent2">
        <a:tint val="50000"/>
        <a:alpha val="90000"/>
      </a:schemeClr>
      <a:schemeClr val="accent2">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fg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bg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sibTrans1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alpha val="90000"/>
      </a:schemeClr>
    </dgm:fillClrLst>
    <dgm:linClrLst meth="repeat">
      <a:schemeClr val="lt1"/>
    </dgm:linClrLst>
    <dgm:effectClrLst/>
    <dgm:txLinClrLst/>
    <dgm:txFillClrLst/>
    <dgm:txEffectClrLst/>
  </dgm:styleLbl>
  <dgm:styleLbl name="asst1">
    <dgm:fillClrLst meth="repeat">
      <a:schemeClr val="accent2">
        <a:alpha val="90000"/>
      </a:schemeClr>
    </dgm:fillClrLst>
    <dgm:linClrLst meth="repeat">
      <a:schemeClr val="lt1"/>
    </dgm:linClrLst>
    <dgm:effectClrLst/>
    <dgm:txLinClrLst/>
    <dgm:txFillClrLst/>
    <dgm:txEffectClrLst/>
  </dgm:styleLbl>
  <dgm:styleLbl name="asst2">
    <dgm:fillClrLst>
      <a:schemeClr val="accent2">
        <a:alpha val="90000"/>
      </a:schemeClr>
    </dgm:fillClrLst>
    <dgm:linClrLst meth="repeat">
      <a:schemeClr val="lt1"/>
    </dgm:linClrLst>
    <dgm:effectClrLst/>
    <dgm:txLinClrLst/>
    <dgm:txFillClrLst/>
    <dgm:txEffectClrLst/>
  </dgm:styleLbl>
  <dgm:styleLbl name="asst3">
    <dgm:fillClrLst>
      <a:schemeClr val="accent2">
        <a:alpha val="70000"/>
      </a:schemeClr>
    </dgm:fillClrLst>
    <dgm:linClrLst meth="repeat">
      <a:schemeClr val="lt1"/>
    </dgm:linClrLst>
    <dgm:effectClrLst/>
    <dgm:txLinClrLst/>
    <dgm:txFillClrLst/>
    <dgm:txEffectClrLst/>
  </dgm:styleLbl>
  <dgm:styleLbl name="asst4">
    <dgm:fillClrLst>
      <a:schemeClr val="accent2">
        <a:alpha val="50000"/>
      </a:schemeClr>
    </dgm:fillClrLst>
    <dgm:linClrLst meth="repeat">
      <a:schemeClr val="lt1"/>
    </dgm:linClrLst>
    <dgm:effectClrLst/>
    <dgm:txLinClrLst/>
    <dgm:txFillClrLst/>
    <dgm:txEffectClrLst/>
  </dgm:styleLbl>
  <dgm:styleLbl name="parChTrans2D1">
    <dgm:fillClrLst meth="repeat">
      <a:schemeClr val="accent2">
        <a:shade val="80000"/>
      </a:schemeClr>
    </dgm:fillClrLst>
    <dgm:linClrLst meth="repeat">
      <a:schemeClr val="accent2">
        <a:shade val="80000"/>
      </a:schemeClr>
    </dgm:linClrLst>
    <dgm:effectClrLst/>
    <dgm:txLinClrLst/>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dk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2">
        <a:tint val="90000"/>
      </a:schemeClr>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2">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2">
        <a:alpha val="90000"/>
      </a:schemeClr>
      <a:schemeClr val="accent2">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a:schemeClr val="accent2">
        <a:alpha val="90000"/>
        <a:tint val="40000"/>
      </a:schemeClr>
      <a:schemeClr val="accent2">
        <a:alpha val="5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50000"/>
      </a:schemeClr>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3C4618A-D485-477E-BCE4-551F79C63D18}" type="doc">
      <dgm:prSet loTypeId="urn:microsoft.com/office/officeart/2005/8/layout/hProcess9" loCatId="process" qsTypeId="urn:microsoft.com/office/officeart/2005/8/quickstyle/3d5" qsCatId="3D" csTypeId="urn:microsoft.com/office/officeart/2005/8/colors/accent2_5" csCatId="accent2" phldr="1"/>
      <dgm:spPr/>
    </dgm:pt>
    <dgm:pt modelId="{EBA6AC86-56E6-4515-9430-39BAC5C4B4EE}">
      <dgm:prSet phldrT="[Text]"/>
      <dgm:spPr/>
      <dgm:t>
        <a:bodyPr/>
        <a:lstStyle/>
        <a:p>
          <a:r>
            <a:rPr lang="en-US" dirty="0" smtClean="0"/>
            <a:t>Manufacturer</a:t>
          </a:r>
          <a:endParaRPr lang="en-US" dirty="0"/>
        </a:p>
      </dgm:t>
    </dgm:pt>
    <dgm:pt modelId="{97B9379D-45E6-419E-B913-6F43D3C43437}" type="parTrans" cxnId="{BC5CCEB6-6894-44C1-ACFB-0C564E661976}">
      <dgm:prSet/>
      <dgm:spPr/>
      <dgm:t>
        <a:bodyPr/>
        <a:lstStyle/>
        <a:p>
          <a:endParaRPr lang="en-US"/>
        </a:p>
      </dgm:t>
    </dgm:pt>
    <dgm:pt modelId="{CCE31724-AC17-499E-8191-61E367B14F38}" type="sibTrans" cxnId="{BC5CCEB6-6894-44C1-ACFB-0C564E661976}">
      <dgm:prSet/>
      <dgm:spPr/>
      <dgm:t>
        <a:bodyPr/>
        <a:lstStyle/>
        <a:p>
          <a:endParaRPr lang="en-US"/>
        </a:p>
      </dgm:t>
    </dgm:pt>
    <dgm:pt modelId="{846F4CBF-0056-4052-9BF3-4A35FBA8EB74}">
      <dgm:prSet phldrT="[Text]"/>
      <dgm:spPr/>
      <dgm:t>
        <a:bodyPr/>
        <a:lstStyle/>
        <a:p>
          <a:r>
            <a:rPr lang="en-US" dirty="0" smtClean="0"/>
            <a:t>Distributer</a:t>
          </a:r>
          <a:endParaRPr lang="en-US" dirty="0"/>
        </a:p>
      </dgm:t>
    </dgm:pt>
    <dgm:pt modelId="{3B89AE95-1B57-43E7-A1D4-B15345181E3D}" type="parTrans" cxnId="{185AC08A-2E3D-40CC-82E1-3BA5EEF0E072}">
      <dgm:prSet/>
      <dgm:spPr/>
      <dgm:t>
        <a:bodyPr/>
        <a:lstStyle/>
        <a:p>
          <a:endParaRPr lang="en-US"/>
        </a:p>
      </dgm:t>
    </dgm:pt>
    <dgm:pt modelId="{38F8D9D2-F451-4C32-A651-F1797EC1BD95}" type="sibTrans" cxnId="{185AC08A-2E3D-40CC-82E1-3BA5EEF0E072}">
      <dgm:prSet/>
      <dgm:spPr/>
      <dgm:t>
        <a:bodyPr/>
        <a:lstStyle/>
        <a:p>
          <a:endParaRPr lang="en-US"/>
        </a:p>
      </dgm:t>
    </dgm:pt>
    <dgm:pt modelId="{E622D224-CBA1-4700-92AA-77629C9A0374}">
      <dgm:prSet phldrT="[Text]"/>
      <dgm:spPr/>
      <dgm:t>
        <a:bodyPr/>
        <a:lstStyle/>
        <a:p>
          <a:r>
            <a:rPr lang="en-US" dirty="0" smtClean="0"/>
            <a:t>Store</a:t>
          </a:r>
          <a:endParaRPr lang="en-US" dirty="0"/>
        </a:p>
      </dgm:t>
    </dgm:pt>
    <dgm:pt modelId="{BB7BE76E-2251-4ACA-BD17-D73655F5740B}" type="parTrans" cxnId="{B0D173E9-CD9B-4AF5-AD0D-C8221ACE5901}">
      <dgm:prSet/>
      <dgm:spPr/>
      <dgm:t>
        <a:bodyPr/>
        <a:lstStyle/>
        <a:p>
          <a:endParaRPr lang="en-US"/>
        </a:p>
      </dgm:t>
    </dgm:pt>
    <dgm:pt modelId="{D0EEEEFB-84AF-4269-8684-E35E58C90F0B}" type="sibTrans" cxnId="{B0D173E9-CD9B-4AF5-AD0D-C8221ACE5901}">
      <dgm:prSet/>
      <dgm:spPr/>
      <dgm:t>
        <a:bodyPr/>
        <a:lstStyle/>
        <a:p>
          <a:endParaRPr lang="en-US"/>
        </a:p>
      </dgm:t>
    </dgm:pt>
    <dgm:pt modelId="{A20EAEDC-ABAC-4F51-AF5E-1A8FCDD0F889}">
      <dgm:prSet phldrT="[Text]"/>
      <dgm:spPr/>
      <dgm:t>
        <a:bodyPr/>
        <a:lstStyle/>
        <a:p>
          <a:r>
            <a:rPr lang="en-US" dirty="0" smtClean="0"/>
            <a:t>Consumer</a:t>
          </a:r>
          <a:endParaRPr lang="en-US" dirty="0"/>
        </a:p>
      </dgm:t>
    </dgm:pt>
    <dgm:pt modelId="{13FD90F5-FFC4-4F6B-9A3E-42145EE7FFDC}" type="parTrans" cxnId="{17F7A1FD-269B-4D51-80BA-2063D5ACF83A}">
      <dgm:prSet/>
      <dgm:spPr/>
      <dgm:t>
        <a:bodyPr/>
        <a:lstStyle/>
        <a:p>
          <a:endParaRPr lang="en-US"/>
        </a:p>
      </dgm:t>
    </dgm:pt>
    <dgm:pt modelId="{A055AB3C-5B89-4632-9507-1923BA14AB6B}" type="sibTrans" cxnId="{17F7A1FD-269B-4D51-80BA-2063D5ACF83A}">
      <dgm:prSet/>
      <dgm:spPr/>
      <dgm:t>
        <a:bodyPr/>
        <a:lstStyle/>
        <a:p>
          <a:endParaRPr lang="en-US"/>
        </a:p>
      </dgm:t>
    </dgm:pt>
    <dgm:pt modelId="{97E51D59-67E6-4636-9A33-CE2801906BED}" type="pres">
      <dgm:prSet presAssocID="{F3C4618A-D485-477E-BCE4-551F79C63D18}" presName="CompostProcess" presStyleCnt="0">
        <dgm:presLayoutVars>
          <dgm:dir/>
          <dgm:resizeHandles val="exact"/>
        </dgm:presLayoutVars>
      </dgm:prSet>
      <dgm:spPr/>
    </dgm:pt>
    <dgm:pt modelId="{0FF07D2E-51B3-4AE7-ABAC-935245CFEAB7}" type="pres">
      <dgm:prSet presAssocID="{F3C4618A-D485-477E-BCE4-551F79C63D18}" presName="arrow" presStyleLbl="bgShp" presStyleIdx="0" presStyleCnt="1"/>
      <dgm:spPr/>
    </dgm:pt>
    <dgm:pt modelId="{A9CDD126-E801-48A2-BFD2-191054CE8327}" type="pres">
      <dgm:prSet presAssocID="{F3C4618A-D485-477E-BCE4-551F79C63D18}" presName="linearProcess" presStyleCnt="0"/>
      <dgm:spPr/>
    </dgm:pt>
    <dgm:pt modelId="{8DA8FC2F-C0D4-4FDF-B840-6B7FB03A6196}" type="pres">
      <dgm:prSet presAssocID="{EBA6AC86-56E6-4515-9430-39BAC5C4B4EE}" presName="textNode" presStyleLbl="node1" presStyleIdx="0" presStyleCnt="4">
        <dgm:presLayoutVars>
          <dgm:bulletEnabled val="1"/>
        </dgm:presLayoutVars>
      </dgm:prSet>
      <dgm:spPr/>
      <dgm:t>
        <a:bodyPr/>
        <a:lstStyle/>
        <a:p>
          <a:endParaRPr lang="en-US"/>
        </a:p>
      </dgm:t>
    </dgm:pt>
    <dgm:pt modelId="{B6DA857A-808B-47A8-8123-858D32CCD37D}" type="pres">
      <dgm:prSet presAssocID="{CCE31724-AC17-499E-8191-61E367B14F38}" presName="sibTrans" presStyleCnt="0"/>
      <dgm:spPr/>
    </dgm:pt>
    <dgm:pt modelId="{FFF21DAA-57AC-45A5-B2CF-BE1D4098B5FD}" type="pres">
      <dgm:prSet presAssocID="{846F4CBF-0056-4052-9BF3-4A35FBA8EB74}" presName="textNode" presStyleLbl="node1" presStyleIdx="1" presStyleCnt="4">
        <dgm:presLayoutVars>
          <dgm:bulletEnabled val="1"/>
        </dgm:presLayoutVars>
      </dgm:prSet>
      <dgm:spPr/>
      <dgm:t>
        <a:bodyPr/>
        <a:lstStyle/>
        <a:p>
          <a:endParaRPr lang="en-US"/>
        </a:p>
      </dgm:t>
    </dgm:pt>
    <dgm:pt modelId="{7560BB6B-DD0A-42CF-ABFB-0AB9ECAE93AF}" type="pres">
      <dgm:prSet presAssocID="{38F8D9D2-F451-4C32-A651-F1797EC1BD95}" presName="sibTrans" presStyleCnt="0"/>
      <dgm:spPr/>
    </dgm:pt>
    <dgm:pt modelId="{D24EA62D-B5F5-4617-90E0-F7ACC9EEE326}" type="pres">
      <dgm:prSet presAssocID="{E622D224-CBA1-4700-92AA-77629C9A0374}" presName="textNode" presStyleLbl="node1" presStyleIdx="2" presStyleCnt="4">
        <dgm:presLayoutVars>
          <dgm:bulletEnabled val="1"/>
        </dgm:presLayoutVars>
      </dgm:prSet>
      <dgm:spPr/>
      <dgm:t>
        <a:bodyPr/>
        <a:lstStyle/>
        <a:p>
          <a:endParaRPr lang="en-US"/>
        </a:p>
      </dgm:t>
    </dgm:pt>
    <dgm:pt modelId="{F07BCD4E-D5A5-4117-8D1E-B78F67C8584B}" type="pres">
      <dgm:prSet presAssocID="{D0EEEEFB-84AF-4269-8684-E35E58C90F0B}" presName="sibTrans" presStyleCnt="0"/>
      <dgm:spPr/>
    </dgm:pt>
    <dgm:pt modelId="{7CEF54E2-FCC3-4697-B587-12EB2F4381D3}" type="pres">
      <dgm:prSet presAssocID="{A20EAEDC-ABAC-4F51-AF5E-1A8FCDD0F889}" presName="textNode" presStyleLbl="node1" presStyleIdx="3" presStyleCnt="4">
        <dgm:presLayoutVars>
          <dgm:bulletEnabled val="1"/>
        </dgm:presLayoutVars>
      </dgm:prSet>
      <dgm:spPr/>
      <dgm:t>
        <a:bodyPr/>
        <a:lstStyle/>
        <a:p>
          <a:endParaRPr lang="en-US"/>
        </a:p>
      </dgm:t>
    </dgm:pt>
  </dgm:ptLst>
  <dgm:cxnLst>
    <dgm:cxn modelId="{F4CA269B-93FD-4D36-85F7-37EF23E5A941}" type="presOf" srcId="{F3C4618A-D485-477E-BCE4-551F79C63D18}" destId="{97E51D59-67E6-4636-9A33-CE2801906BED}" srcOrd="0" destOrd="0" presId="urn:microsoft.com/office/officeart/2005/8/layout/hProcess9"/>
    <dgm:cxn modelId="{BED8FFC2-AA31-4626-8CF0-28A9B033E56C}" type="presOf" srcId="{E622D224-CBA1-4700-92AA-77629C9A0374}" destId="{D24EA62D-B5F5-4617-90E0-F7ACC9EEE326}" srcOrd="0" destOrd="0" presId="urn:microsoft.com/office/officeart/2005/8/layout/hProcess9"/>
    <dgm:cxn modelId="{7FFD987B-7A96-40DE-9A59-213215767DA0}" type="presOf" srcId="{846F4CBF-0056-4052-9BF3-4A35FBA8EB74}" destId="{FFF21DAA-57AC-45A5-B2CF-BE1D4098B5FD}" srcOrd="0" destOrd="0" presId="urn:microsoft.com/office/officeart/2005/8/layout/hProcess9"/>
    <dgm:cxn modelId="{A26A03D8-D4C4-4EB5-AB63-DE55C82F1CC3}" type="presOf" srcId="{EBA6AC86-56E6-4515-9430-39BAC5C4B4EE}" destId="{8DA8FC2F-C0D4-4FDF-B840-6B7FB03A6196}" srcOrd="0" destOrd="0" presId="urn:microsoft.com/office/officeart/2005/8/layout/hProcess9"/>
    <dgm:cxn modelId="{185AC08A-2E3D-40CC-82E1-3BA5EEF0E072}" srcId="{F3C4618A-D485-477E-BCE4-551F79C63D18}" destId="{846F4CBF-0056-4052-9BF3-4A35FBA8EB74}" srcOrd="1" destOrd="0" parTransId="{3B89AE95-1B57-43E7-A1D4-B15345181E3D}" sibTransId="{38F8D9D2-F451-4C32-A651-F1797EC1BD95}"/>
    <dgm:cxn modelId="{BC5CCEB6-6894-44C1-ACFB-0C564E661976}" srcId="{F3C4618A-D485-477E-BCE4-551F79C63D18}" destId="{EBA6AC86-56E6-4515-9430-39BAC5C4B4EE}" srcOrd="0" destOrd="0" parTransId="{97B9379D-45E6-419E-B913-6F43D3C43437}" sibTransId="{CCE31724-AC17-499E-8191-61E367B14F38}"/>
    <dgm:cxn modelId="{4FD5F733-DF55-4B5B-8C89-24B2A928D460}" type="presOf" srcId="{A20EAEDC-ABAC-4F51-AF5E-1A8FCDD0F889}" destId="{7CEF54E2-FCC3-4697-B587-12EB2F4381D3}" srcOrd="0" destOrd="0" presId="urn:microsoft.com/office/officeart/2005/8/layout/hProcess9"/>
    <dgm:cxn modelId="{B0D173E9-CD9B-4AF5-AD0D-C8221ACE5901}" srcId="{F3C4618A-D485-477E-BCE4-551F79C63D18}" destId="{E622D224-CBA1-4700-92AA-77629C9A0374}" srcOrd="2" destOrd="0" parTransId="{BB7BE76E-2251-4ACA-BD17-D73655F5740B}" sibTransId="{D0EEEEFB-84AF-4269-8684-E35E58C90F0B}"/>
    <dgm:cxn modelId="{17F7A1FD-269B-4D51-80BA-2063D5ACF83A}" srcId="{F3C4618A-D485-477E-BCE4-551F79C63D18}" destId="{A20EAEDC-ABAC-4F51-AF5E-1A8FCDD0F889}" srcOrd="3" destOrd="0" parTransId="{13FD90F5-FFC4-4F6B-9A3E-42145EE7FFDC}" sibTransId="{A055AB3C-5B89-4632-9507-1923BA14AB6B}"/>
    <dgm:cxn modelId="{D32D1181-F36C-46FB-A9FF-395683A68DD5}" type="presParOf" srcId="{97E51D59-67E6-4636-9A33-CE2801906BED}" destId="{0FF07D2E-51B3-4AE7-ABAC-935245CFEAB7}" srcOrd="0" destOrd="0" presId="urn:microsoft.com/office/officeart/2005/8/layout/hProcess9"/>
    <dgm:cxn modelId="{8DA3100F-703F-4C2A-AA2A-A43F1FC33759}" type="presParOf" srcId="{97E51D59-67E6-4636-9A33-CE2801906BED}" destId="{A9CDD126-E801-48A2-BFD2-191054CE8327}" srcOrd="1" destOrd="0" presId="urn:microsoft.com/office/officeart/2005/8/layout/hProcess9"/>
    <dgm:cxn modelId="{4174AF62-89AA-497D-AB3C-F6B5BF94070A}" type="presParOf" srcId="{A9CDD126-E801-48A2-BFD2-191054CE8327}" destId="{8DA8FC2F-C0D4-4FDF-B840-6B7FB03A6196}" srcOrd="0" destOrd="0" presId="urn:microsoft.com/office/officeart/2005/8/layout/hProcess9"/>
    <dgm:cxn modelId="{EDE3F1E0-2ABC-4BE9-8D34-6E8FB67A6F91}" type="presParOf" srcId="{A9CDD126-E801-48A2-BFD2-191054CE8327}" destId="{B6DA857A-808B-47A8-8123-858D32CCD37D}" srcOrd="1" destOrd="0" presId="urn:microsoft.com/office/officeart/2005/8/layout/hProcess9"/>
    <dgm:cxn modelId="{E998C34A-DE77-4AB0-A010-DE7599C2E6FF}" type="presParOf" srcId="{A9CDD126-E801-48A2-BFD2-191054CE8327}" destId="{FFF21DAA-57AC-45A5-B2CF-BE1D4098B5FD}" srcOrd="2" destOrd="0" presId="urn:microsoft.com/office/officeart/2005/8/layout/hProcess9"/>
    <dgm:cxn modelId="{650ACC7B-9F0F-4787-A251-526C7DB3C45C}" type="presParOf" srcId="{A9CDD126-E801-48A2-BFD2-191054CE8327}" destId="{7560BB6B-DD0A-42CF-ABFB-0AB9ECAE93AF}" srcOrd="3" destOrd="0" presId="urn:microsoft.com/office/officeart/2005/8/layout/hProcess9"/>
    <dgm:cxn modelId="{0DEE69EC-93A5-4EF2-9132-385352E0A15C}" type="presParOf" srcId="{A9CDD126-E801-48A2-BFD2-191054CE8327}" destId="{D24EA62D-B5F5-4617-90E0-F7ACC9EEE326}" srcOrd="4" destOrd="0" presId="urn:microsoft.com/office/officeart/2005/8/layout/hProcess9"/>
    <dgm:cxn modelId="{1F2B07C4-3EA4-448E-A49C-1237B40424AE}" type="presParOf" srcId="{A9CDD126-E801-48A2-BFD2-191054CE8327}" destId="{F07BCD4E-D5A5-4117-8D1E-B78F67C8584B}" srcOrd="5" destOrd="0" presId="urn:microsoft.com/office/officeart/2005/8/layout/hProcess9"/>
    <dgm:cxn modelId="{8877335F-B834-4B91-ADD1-6DFEA8750887}" type="presParOf" srcId="{A9CDD126-E801-48A2-BFD2-191054CE8327}" destId="{7CEF54E2-FCC3-4697-B587-12EB2F4381D3}" srcOrd="6" destOrd="0" presId="urn:microsoft.com/office/officeart/2005/8/layout/hProcess9"/>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0FF07D2E-51B3-4AE7-ABAC-935245CFEAB7}">
      <dsp:nvSpPr>
        <dsp:cNvPr id="0" name=""/>
        <dsp:cNvSpPr/>
      </dsp:nvSpPr>
      <dsp:spPr>
        <a:xfrm>
          <a:off x="377189" y="0"/>
          <a:ext cx="4274820" cy="3352800"/>
        </a:xfrm>
        <a:prstGeom prst="rightArrow">
          <a:avLst/>
        </a:prstGeom>
        <a:solidFill>
          <a:schemeClr val="accent2">
            <a:tint val="40000"/>
            <a:hueOff val="0"/>
            <a:satOff val="0"/>
            <a:lumOff val="0"/>
            <a:alphaOff val="0"/>
          </a:schemeClr>
        </a:solidFill>
        <a:ln>
          <a:noFill/>
        </a:ln>
        <a:effectLst/>
        <a:sp3d z="-400500" extrusionH="63500" contourW="12700" prstMaterial="matte">
          <a:contourClr>
            <a:schemeClr val="lt1">
              <a:tint val="50000"/>
            </a:schemeClr>
          </a:contourClr>
        </a:sp3d>
      </dsp:spPr>
      <dsp:style>
        <a:lnRef idx="0">
          <a:scrgbClr r="0" g="0" b="0"/>
        </a:lnRef>
        <a:fillRef idx="1">
          <a:scrgbClr r="0" g="0" b="0"/>
        </a:fillRef>
        <a:effectRef idx="0">
          <a:scrgbClr r="0" g="0" b="0"/>
        </a:effectRef>
        <a:fontRef idx="minor"/>
      </dsp:style>
    </dsp:sp>
    <dsp:sp modelId="{8DA8FC2F-C0D4-4FDF-B840-6B7FB03A6196}">
      <dsp:nvSpPr>
        <dsp:cNvPr id="0" name=""/>
        <dsp:cNvSpPr/>
      </dsp:nvSpPr>
      <dsp:spPr>
        <a:xfrm>
          <a:off x="2517" y="1005840"/>
          <a:ext cx="1210642" cy="1341120"/>
        </a:xfrm>
        <a:prstGeom prst="roundRect">
          <a:avLst/>
        </a:prstGeom>
        <a:solidFill>
          <a:schemeClr val="accent2">
            <a:alpha val="90000"/>
            <a:hueOff val="0"/>
            <a:satOff val="0"/>
            <a:lumOff val="0"/>
            <a:alphaOff val="0"/>
          </a:schemeClr>
        </a:solidFill>
        <a:ln>
          <a:noFill/>
        </a:ln>
        <a:effectLst/>
        <a:sp3d extrusionH="381000" contourW="38100" prstMaterial="matte">
          <a:contourClr>
            <a:schemeClr val="lt1"/>
          </a:contourClr>
        </a:sp3d>
      </dsp:spPr>
      <dsp:style>
        <a:lnRef idx="0">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lvl="0" algn="ctr" defTabSz="577850">
            <a:lnSpc>
              <a:spcPct val="90000"/>
            </a:lnSpc>
            <a:spcBef>
              <a:spcPct val="0"/>
            </a:spcBef>
            <a:spcAft>
              <a:spcPct val="35000"/>
            </a:spcAft>
          </a:pPr>
          <a:r>
            <a:rPr lang="en-US" sz="1300" kern="1200" dirty="0" smtClean="0"/>
            <a:t>Manufacturer</a:t>
          </a:r>
          <a:endParaRPr lang="en-US" sz="1300" kern="1200" dirty="0"/>
        </a:p>
      </dsp:txBody>
      <dsp:txXfrm>
        <a:off x="2517" y="1005840"/>
        <a:ext cx="1210642" cy="1341120"/>
      </dsp:txXfrm>
    </dsp:sp>
    <dsp:sp modelId="{FFF21DAA-57AC-45A5-B2CF-BE1D4098B5FD}">
      <dsp:nvSpPr>
        <dsp:cNvPr id="0" name=""/>
        <dsp:cNvSpPr/>
      </dsp:nvSpPr>
      <dsp:spPr>
        <a:xfrm>
          <a:off x="1273691" y="1005840"/>
          <a:ext cx="1210642" cy="1341120"/>
        </a:xfrm>
        <a:prstGeom prst="roundRect">
          <a:avLst/>
        </a:prstGeom>
        <a:solidFill>
          <a:schemeClr val="accent2">
            <a:alpha val="90000"/>
            <a:hueOff val="0"/>
            <a:satOff val="0"/>
            <a:lumOff val="0"/>
            <a:alphaOff val="-13333"/>
          </a:schemeClr>
        </a:solidFill>
        <a:ln>
          <a:noFill/>
        </a:ln>
        <a:effectLst/>
        <a:sp3d extrusionH="381000" contourW="38100" prstMaterial="matte">
          <a:contourClr>
            <a:schemeClr val="lt1"/>
          </a:contourClr>
        </a:sp3d>
      </dsp:spPr>
      <dsp:style>
        <a:lnRef idx="0">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lvl="0" algn="ctr" defTabSz="577850">
            <a:lnSpc>
              <a:spcPct val="90000"/>
            </a:lnSpc>
            <a:spcBef>
              <a:spcPct val="0"/>
            </a:spcBef>
            <a:spcAft>
              <a:spcPct val="35000"/>
            </a:spcAft>
          </a:pPr>
          <a:r>
            <a:rPr lang="en-US" sz="1300" kern="1200" dirty="0" smtClean="0"/>
            <a:t>Distributer</a:t>
          </a:r>
          <a:endParaRPr lang="en-US" sz="1300" kern="1200" dirty="0"/>
        </a:p>
      </dsp:txBody>
      <dsp:txXfrm>
        <a:off x="1273691" y="1005840"/>
        <a:ext cx="1210642" cy="1341120"/>
      </dsp:txXfrm>
    </dsp:sp>
    <dsp:sp modelId="{D24EA62D-B5F5-4617-90E0-F7ACC9EEE326}">
      <dsp:nvSpPr>
        <dsp:cNvPr id="0" name=""/>
        <dsp:cNvSpPr/>
      </dsp:nvSpPr>
      <dsp:spPr>
        <a:xfrm>
          <a:off x="2544866" y="1005840"/>
          <a:ext cx="1210642" cy="1341120"/>
        </a:xfrm>
        <a:prstGeom prst="roundRect">
          <a:avLst/>
        </a:prstGeom>
        <a:solidFill>
          <a:schemeClr val="accent2">
            <a:alpha val="90000"/>
            <a:hueOff val="0"/>
            <a:satOff val="0"/>
            <a:lumOff val="0"/>
            <a:alphaOff val="-26667"/>
          </a:schemeClr>
        </a:solidFill>
        <a:ln>
          <a:noFill/>
        </a:ln>
        <a:effectLst/>
        <a:sp3d extrusionH="381000" contourW="38100" prstMaterial="matte">
          <a:contourClr>
            <a:schemeClr val="lt1"/>
          </a:contourClr>
        </a:sp3d>
      </dsp:spPr>
      <dsp:style>
        <a:lnRef idx="0">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lvl="0" algn="ctr" defTabSz="577850">
            <a:lnSpc>
              <a:spcPct val="90000"/>
            </a:lnSpc>
            <a:spcBef>
              <a:spcPct val="0"/>
            </a:spcBef>
            <a:spcAft>
              <a:spcPct val="35000"/>
            </a:spcAft>
          </a:pPr>
          <a:r>
            <a:rPr lang="en-US" sz="1300" kern="1200" dirty="0" smtClean="0"/>
            <a:t>Store</a:t>
          </a:r>
          <a:endParaRPr lang="en-US" sz="1300" kern="1200" dirty="0"/>
        </a:p>
      </dsp:txBody>
      <dsp:txXfrm>
        <a:off x="2544866" y="1005840"/>
        <a:ext cx="1210642" cy="1341120"/>
      </dsp:txXfrm>
    </dsp:sp>
    <dsp:sp modelId="{7CEF54E2-FCC3-4697-B587-12EB2F4381D3}">
      <dsp:nvSpPr>
        <dsp:cNvPr id="0" name=""/>
        <dsp:cNvSpPr/>
      </dsp:nvSpPr>
      <dsp:spPr>
        <a:xfrm>
          <a:off x="3816040" y="1005840"/>
          <a:ext cx="1210642" cy="1341120"/>
        </a:xfrm>
        <a:prstGeom prst="roundRect">
          <a:avLst/>
        </a:prstGeom>
        <a:solidFill>
          <a:schemeClr val="accent2">
            <a:alpha val="90000"/>
            <a:hueOff val="0"/>
            <a:satOff val="0"/>
            <a:lumOff val="0"/>
            <a:alphaOff val="-40000"/>
          </a:schemeClr>
        </a:solidFill>
        <a:ln>
          <a:noFill/>
        </a:ln>
        <a:effectLst/>
        <a:sp3d extrusionH="381000" contourW="38100" prstMaterial="matte">
          <a:contourClr>
            <a:schemeClr val="lt1"/>
          </a:contourClr>
        </a:sp3d>
      </dsp:spPr>
      <dsp:style>
        <a:lnRef idx="0">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lvl="0" algn="ctr" defTabSz="577850">
            <a:lnSpc>
              <a:spcPct val="90000"/>
            </a:lnSpc>
            <a:spcBef>
              <a:spcPct val="0"/>
            </a:spcBef>
            <a:spcAft>
              <a:spcPct val="35000"/>
            </a:spcAft>
          </a:pPr>
          <a:r>
            <a:rPr lang="en-US" sz="1300" kern="1200" dirty="0" smtClean="0"/>
            <a:t>Consumer</a:t>
          </a:r>
          <a:endParaRPr lang="en-US" sz="1300" kern="1200" dirty="0"/>
        </a:p>
      </dsp:txBody>
      <dsp:txXfrm>
        <a:off x="3816040" y="1005840"/>
        <a:ext cx="1210642" cy="1341120"/>
      </dsp:txXfrm>
    </dsp:sp>
  </dsp:spTree>
</dsp:drawing>
</file>

<file path=ppt/diagrams/layout1.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3d5">
  <dgm:title val=""/>
  <dgm:desc val=""/>
  <dgm:catLst>
    <dgm:cat type="3D" pri="11500"/>
  </dgm:catLst>
  <dgm:scene3d>
    <a:camera prst="isometricOffAxis2Left" zoom="95000"/>
    <a:lightRig rig="flat" dir="t"/>
  </dgm:scene3d>
  <dgm:styleLbl name="node0">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extrusionH="381000" contourW="38100" prstMaterial="matte">
      <a:contourClr>
        <a:schemeClr val="lt1"/>
      </a:contourClr>
    </dgm:sp3d>
    <dgm:txPr/>
    <dgm:style>
      <a:lnRef idx="1">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z="5715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dgm:scene3d>
    <dgm:sp3d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dgm:scene3d>
    <dgm:sp3d z="-381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dgm:scene3d>
    <dgm:sp3d z="-52400" extrusionH="1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z="57150" extrusionH="63500" contourW="12700" prstMaterial="matte">
      <a:contourClr>
        <a:schemeClr val="dk1">
          <a:tint val="20000"/>
        </a:schemeClr>
      </a:contourClr>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z="-381000" extrusionH="63500" contourW="12700" prstMaterial="matte">
      <a:contourClr>
        <a:schemeClr val="dk1">
          <a:tint val="20000"/>
        </a:schemeClr>
      </a:contourClr>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z="52400"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z="52400"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z="60000" prstMaterial="flat">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dgm:scene3d>
    <dgm:sp3d z="60000" prstMaterial="flat">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z="-60000" extrusionH="63500" prstMaterial="matte"/>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z="-60000" extrusionH="63500" prstMaterial="matte"/>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extrusionH="381000" prstMaterial="matte"/>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z="-400500" extrusionH="63500" prstMaterial="matte"/>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z="57150" extrusionH="12700" prstMaterial="flat">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extrusionH="12700" prstMaterial="flat">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dgm:scene3d>
    <dgm:sp3d z="-63500" extrusionH="63500" prstMaterial="matte"/>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z="57150" extrusionH="63500" contourW="12700" prstMaterial="matte">
      <a:contourClr>
        <a:schemeClr val="dk1">
          <a:tint val="20000"/>
        </a:schemeClr>
      </a:contourClr>
    </dgm:sp3d>
    <dgm:txPr/>
    <dgm:style>
      <a:lnRef idx="0">
        <a:scrgbClr r="0" g="0" b="0"/>
      </a:lnRef>
      <a:fillRef idx="1">
        <a:scrgbClr r="0" g="0" b="0"/>
      </a:fillRef>
      <a:effectRef idx="0">
        <a:scrgbClr r="0" g="0" b="0"/>
      </a:effectRef>
      <a:fontRef idx="minor"/>
    </dgm:style>
  </dgm:styleLbl>
  <dgm:styleLbl name="alignAccFollow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dgm:style>
  </dgm:styleLbl>
  <dgm:styleLbl name="bgAccFollowNode1">
    <dgm:scene3d>
      <a:camera prst="orthographicFront"/>
      <a:lightRig rig="threePt" dir="t"/>
    </dgm:scene3d>
    <dgm:sp3d z="-400500" extrusionH="63500" contourW="12700" prstMaterial="matte">
      <a:contourClr>
        <a:schemeClr val="lt1"/>
      </a:contourClr>
    </dgm:sp3d>
    <dgm:txPr/>
    <dgm:style>
      <a:lnRef idx="0">
        <a:scrgbClr r="0" g="0" b="0"/>
      </a:lnRef>
      <a:fillRef idx="1">
        <a:scrgbClr r="0" g="0" b="0"/>
      </a:fillRef>
      <a:effectRef idx="2">
        <a:scrgbClr r="0" g="0" b="0"/>
      </a:effectRef>
      <a:fontRef idx="minor"/>
    </dgm:style>
  </dgm:styleLbl>
  <dgm:styleLbl name="fgAcc0">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z="-400500" extrusionH="63500" contourW="12700" prstMaterial="matte">
      <a:contourClr>
        <a:schemeClr val="lt1">
          <a:tint val="50000"/>
        </a:schemeClr>
      </a:contourClr>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trBgShp">
    <dgm:scene3d>
      <a:camera prst="orthographicFront"/>
      <a:lightRig rig="threePt" dir="t"/>
    </dgm:scene3d>
    <dgm:sp3d z="-4005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z="57150" extrusionH="63500" contourW="12700" prstMaterial="matte">
      <a:contourClr>
        <a:schemeClr val="lt1">
          <a:tint val="50000"/>
        </a:schemeClr>
      </a:contourClr>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9874"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200">
                <a:latin typeface="Arial" charset="0"/>
              </a:defRPr>
            </a:lvl1pPr>
          </a:lstStyle>
          <a:p>
            <a:pPr>
              <a:defRPr/>
            </a:pPr>
            <a:endParaRPr lang="en-US"/>
          </a:p>
        </p:txBody>
      </p:sp>
      <p:sp>
        <p:nvSpPr>
          <p:cNvPr id="79875"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a:latin typeface="Arial" charset="0"/>
              </a:defRPr>
            </a:lvl1pPr>
          </a:lstStyle>
          <a:p>
            <a:pPr>
              <a:defRPr/>
            </a:pPr>
            <a:endParaRPr lang="en-US"/>
          </a:p>
        </p:txBody>
      </p:sp>
      <p:sp>
        <p:nvSpPr>
          <p:cNvPr id="18436"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79877"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79878"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Arial" charset="0"/>
              </a:defRPr>
            </a:lvl1pPr>
          </a:lstStyle>
          <a:p>
            <a:pPr>
              <a:defRPr/>
            </a:pPr>
            <a:endParaRPr lang="en-US"/>
          </a:p>
        </p:txBody>
      </p:sp>
      <p:sp>
        <p:nvSpPr>
          <p:cNvPr id="79879"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atin typeface="Arial" charset="0"/>
              </a:defRPr>
            </a:lvl1pPr>
          </a:lstStyle>
          <a:p>
            <a:pPr>
              <a:defRPr/>
            </a:pPr>
            <a:fld id="{74F09897-73EE-4160-8FAC-8300DBF6F8E9}"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p:cNvSpPr>
            <a:spLocks noGrp="1" noChangeArrowheads="1"/>
          </p:cNvSpPr>
          <p:nvPr>
            <p:ph type="sldNum" sz="quarter" idx="5"/>
          </p:nvPr>
        </p:nvSpPr>
        <p:spPr>
          <a:noFill/>
        </p:spPr>
        <p:txBody>
          <a:bodyPr/>
          <a:lstStyle/>
          <a:p>
            <a:fld id="{A47B7D9B-B998-435A-84A0-7050C04052FF}" type="slidenum">
              <a:rPr lang="en-US" smtClean="0"/>
              <a:pPr/>
              <a:t>1</a:t>
            </a:fld>
            <a:endParaRPr lang="en-US" smtClean="0"/>
          </a:p>
        </p:txBody>
      </p:sp>
      <p:sp>
        <p:nvSpPr>
          <p:cNvPr id="19459" name="Rectangle 2"/>
          <p:cNvSpPr>
            <a:spLocks noGrp="1" noRot="1" noChangeAspect="1" noChangeArrowheads="1" noTextEdit="1"/>
          </p:cNvSpPr>
          <p:nvPr>
            <p:ph type="sldImg"/>
          </p:nvPr>
        </p:nvSpPr>
        <p:spPr>
          <a:ln/>
        </p:spPr>
      </p:sp>
      <p:sp>
        <p:nvSpPr>
          <p:cNvPr id="1946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7"/>
          <p:cNvSpPr>
            <a:spLocks noGrp="1" noChangeArrowheads="1"/>
          </p:cNvSpPr>
          <p:nvPr>
            <p:ph type="sldNum" sz="quarter" idx="5"/>
          </p:nvPr>
        </p:nvSpPr>
        <p:spPr>
          <a:noFill/>
        </p:spPr>
        <p:txBody>
          <a:bodyPr/>
          <a:lstStyle/>
          <a:p>
            <a:fld id="{DA96B858-8060-471D-A1BE-1F9B717FACA8}" type="slidenum">
              <a:rPr lang="en-US" smtClean="0"/>
              <a:pPr/>
              <a:t>10</a:t>
            </a:fld>
            <a:endParaRPr lang="en-US" smtClean="0"/>
          </a:p>
        </p:txBody>
      </p:sp>
      <p:sp>
        <p:nvSpPr>
          <p:cNvPr id="28675" name="Rectangle 2"/>
          <p:cNvSpPr>
            <a:spLocks noGrp="1" noRot="1" noChangeAspect="1" noChangeArrowheads="1" noTextEdit="1"/>
          </p:cNvSpPr>
          <p:nvPr>
            <p:ph type="sldImg"/>
          </p:nvPr>
        </p:nvSpPr>
        <p:spPr>
          <a:ln/>
        </p:spPr>
      </p:sp>
      <p:sp>
        <p:nvSpPr>
          <p:cNvPr id="2867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7"/>
          <p:cNvSpPr>
            <a:spLocks noGrp="1" noChangeArrowheads="1"/>
          </p:cNvSpPr>
          <p:nvPr>
            <p:ph type="sldNum" sz="quarter" idx="5"/>
          </p:nvPr>
        </p:nvSpPr>
        <p:spPr>
          <a:noFill/>
        </p:spPr>
        <p:txBody>
          <a:bodyPr/>
          <a:lstStyle/>
          <a:p>
            <a:fld id="{3BE48BDE-A178-4717-8AFB-CDB345091A54}" type="slidenum">
              <a:rPr lang="en-US" smtClean="0"/>
              <a:pPr/>
              <a:t>11</a:t>
            </a:fld>
            <a:endParaRPr lang="en-US" smtClean="0"/>
          </a:p>
        </p:txBody>
      </p:sp>
      <p:sp>
        <p:nvSpPr>
          <p:cNvPr id="29699" name="Rectangle 2"/>
          <p:cNvSpPr>
            <a:spLocks noGrp="1" noRot="1" noChangeAspect="1" noChangeArrowheads="1" noTextEdit="1"/>
          </p:cNvSpPr>
          <p:nvPr>
            <p:ph type="sldImg"/>
          </p:nvPr>
        </p:nvSpPr>
        <p:spPr>
          <a:ln/>
        </p:spPr>
      </p:sp>
      <p:sp>
        <p:nvSpPr>
          <p:cNvPr id="2970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a:spLocks noGrp="1" noChangeArrowheads="1"/>
          </p:cNvSpPr>
          <p:nvPr>
            <p:ph type="sldNum" sz="quarter" idx="5"/>
          </p:nvPr>
        </p:nvSpPr>
        <p:spPr>
          <a:noFill/>
        </p:spPr>
        <p:txBody>
          <a:bodyPr/>
          <a:lstStyle/>
          <a:p>
            <a:fld id="{26CBACA1-9A5E-4560-922D-213003AF198D}" type="slidenum">
              <a:rPr lang="en-US" smtClean="0"/>
              <a:pPr/>
              <a:t>12</a:t>
            </a:fld>
            <a:endParaRPr lang="en-US" smtClean="0"/>
          </a:p>
        </p:txBody>
      </p:sp>
      <p:sp>
        <p:nvSpPr>
          <p:cNvPr id="30723" name="Rectangle 2"/>
          <p:cNvSpPr>
            <a:spLocks noGrp="1" noRot="1" noChangeAspect="1" noChangeArrowheads="1" noTextEdit="1"/>
          </p:cNvSpPr>
          <p:nvPr>
            <p:ph type="sldImg"/>
          </p:nvPr>
        </p:nvSpPr>
        <p:spPr>
          <a:ln/>
        </p:spPr>
      </p:sp>
      <p:sp>
        <p:nvSpPr>
          <p:cNvPr id="3072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7"/>
          <p:cNvSpPr>
            <a:spLocks noGrp="1" noChangeArrowheads="1"/>
          </p:cNvSpPr>
          <p:nvPr>
            <p:ph type="sldNum" sz="quarter" idx="5"/>
          </p:nvPr>
        </p:nvSpPr>
        <p:spPr>
          <a:noFill/>
        </p:spPr>
        <p:txBody>
          <a:bodyPr/>
          <a:lstStyle/>
          <a:p>
            <a:fld id="{0DC9A663-3FBB-47CD-B3F2-4D92B4D2CFCB}" type="slidenum">
              <a:rPr lang="en-US" smtClean="0"/>
              <a:pPr/>
              <a:t>13</a:t>
            </a:fld>
            <a:endParaRPr lang="en-US" smtClean="0"/>
          </a:p>
        </p:txBody>
      </p:sp>
      <p:sp>
        <p:nvSpPr>
          <p:cNvPr id="31747" name="Rectangle 2"/>
          <p:cNvSpPr>
            <a:spLocks noGrp="1" noRot="1" noChangeAspect="1" noChangeArrowheads="1" noTextEdit="1"/>
          </p:cNvSpPr>
          <p:nvPr>
            <p:ph type="sldImg"/>
          </p:nvPr>
        </p:nvSpPr>
        <p:spPr>
          <a:ln/>
        </p:spPr>
      </p:sp>
      <p:sp>
        <p:nvSpPr>
          <p:cNvPr id="31748"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7"/>
          <p:cNvSpPr>
            <a:spLocks noGrp="1" noChangeArrowheads="1"/>
          </p:cNvSpPr>
          <p:nvPr>
            <p:ph type="sldNum" sz="quarter" idx="5"/>
          </p:nvPr>
        </p:nvSpPr>
        <p:spPr>
          <a:noFill/>
        </p:spPr>
        <p:txBody>
          <a:bodyPr/>
          <a:lstStyle/>
          <a:p>
            <a:fld id="{0DC9A663-3FBB-47CD-B3F2-4D92B4D2CFCB}" type="slidenum">
              <a:rPr lang="en-US" smtClean="0"/>
              <a:pPr/>
              <a:t>14</a:t>
            </a:fld>
            <a:endParaRPr lang="en-US" smtClean="0"/>
          </a:p>
        </p:txBody>
      </p:sp>
      <p:sp>
        <p:nvSpPr>
          <p:cNvPr id="31747" name="Rectangle 2"/>
          <p:cNvSpPr>
            <a:spLocks noGrp="1" noRot="1" noChangeAspect="1" noChangeArrowheads="1" noTextEdit="1"/>
          </p:cNvSpPr>
          <p:nvPr>
            <p:ph type="sldImg"/>
          </p:nvPr>
        </p:nvSpPr>
        <p:spPr>
          <a:ln/>
        </p:spPr>
      </p:sp>
      <p:sp>
        <p:nvSpPr>
          <p:cNvPr id="3174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7"/>
          <p:cNvSpPr>
            <a:spLocks noGrp="1" noChangeArrowheads="1"/>
          </p:cNvSpPr>
          <p:nvPr>
            <p:ph type="sldNum" sz="quarter" idx="5"/>
          </p:nvPr>
        </p:nvSpPr>
        <p:spPr>
          <a:noFill/>
        </p:spPr>
        <p:txBody>
          <a:bodyPr/>
          <a:lstStyle/>
          <a:p>
            <a:fld id="{2248117D-09CD-4760-A37C-325D0070DA14}" type="slidenum">
              <a:rPr lang="en-US" smtClean="0"/>
              <a:pPr/>
              <a:t>2</a:t>
            </a:fld>
            <a:endParaRPr lang="en-US" smtClean="0"/>
          </a:p>
        </p:txBody>
      </p:sp>
      <p:sp>
        <p:nvSpPr>
          <p:cNvPr id="20483" name="Rectangle 2"/>
          <p:cNvSpPr>
            <a:spLocks noGrp="1" noRot="1" noChangeAspect="1" noChangeArrowheads="1" noTextEdit="1"/>
          </p:cNvSpPr>
          <p:nvPr>
            <p:ph type="sldImg"/>
          </p:nvPr>
        </p:nvSpPr>
        <p:spPr>
          <a:ln/>
        </p:spPr>
      </p:sp>
      <p:sp>
        <p:nvSpPr>
          <p:cNvPr id="2048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7"/>
          <p:cNvSpPr>
            <a:spLocks noGrp="1" noChangeArrowheads="1"/>
          </p:cNvSpPr>
          <p:nvPr>
            <p:ph type="sldNum" sz="quarter" idx="5"/>
          </p:nvPr>
        </p:nvSpPr>
        <p:spPr>
          <a:noFill/>
        </p:spPr>
        <p:txBody>
          <a:bodyPr/>
          <a:lstStyle/>
          <a:p>
            <a:fld id="{CE99E522-8612-4301-9761-517BA62A65E6}" type="slidenum">
              <a:rPr lang="en-US" smtClean="0"/>
              <a:pPr/>
              <a:t>3</a:t>
            </a:fld>
            <a:endParaRPr lang="en-US" smtClean="0"/>
          </a:p>
        </p:txBody>
      </p:sp>
      <p:sp>
        <p:nvSpPr>
          <p:cNvPr id="21507" name="Rectangle 2"/>
          <p:cNvSpPr>
            <a:spLocks noGrp="1" noRot="1" noChangeAspect="1" noChangeArrowheads="1" noTextEdit="1"/>
          </p:cNvSpPr>
          <p:nvPr>
            <p:ph type="sldImg"/>
          </p:nvPr>
        </p:nvSpPr>
        <p:spPr>
          <a:ln/>
        </p:spPr>
      </p:sp>
      <p:sp>
        <p:nvSpPr>
          <p:cNvPr id="2150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7"/>
          <p:cNvSpPr>
            <a:spLocks noGrp="1" noChangeArrowheads="1"/>
          </p:cNvSpPr>
          <p:nvPr>
            <p:ph type="sldNum" sz="quarter" idx="5"/>
          </p:nvPr>
        </p:nvSpPr>
        <p:spPr>
          <a:noFill/>
        </p:spPr>
        <p:txBody>
          <a:bodyPr/>
          <a:lstStyle/>
          <a:p>
            <a:fld id="{E2A786DE-F2CF-4EA2-8CEF-9006DD800D9F}" type="slidenum">
              <a:rPr lang="en-US" smtClean="0"/>
              <a:pPr/>
              <a:t>4</a:t>
            </a:fld>
            <a:endParaRPr lang="en-US" smtClean="0"/>
          </a:p>
        </p:txBody>
      </p:sp>
      <p:sp>
        <p:nvSpPr>
          <p:cNvPr id="22531" name="Rectangle 2"/>
          <p:cNvSpPr>
            <a:spLocks noGrp="1" noRot="1" noChangeAspect="1" noChangeArrowheads="1" noTextEdit="1"/>
          </p:cNvSpPr>
          <p:nvPr>
            <p:ph type="sldImg"/>
          </p:nvPr>
        </p:nvSpPr>
        <p:spPr>
          <a:ln/>
        </p:spPr>
      </p:sp>
      <p:sp>
        <p:nvSpPr>
          <p:cNvPr id="2253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7"/>
          <p:cNvSpPr>
            <a:spLocks noGrp="1" noChangeArrowheads="1"/>
          </p:cNvSpPr>
          <p:nvPr>
            <p:ph type="sldNum" sz="quarter" idx="5"/>
          </p:nvPr>
        </p:nvSpPr>
        <p:spPr>
          <a:noFill/>
        </p:spPr>
        <p:txBody>
          <a:bodyPr/>
          <a:lstStyle/>
          <a:p>
            <a:fld id="{9358D335-22CA-43D3-AB33-6F3C2F047F92}" type="slidenum">
              <a:rPr lang="en-US" smtClean="0"/>
              <a:pPr/>
              <a:t>5</a:t>
            </a:fld>
            <a:endParaRPr lang="en-US" smtClean="0"/>
          </a:p>
        </p:txBody>
      </p:sp>
      <p:sp>
        <p:nvSpPr>
          <p:cNvPr id="23555" name="Rectangle 2"/>
          <p:cNvSpPr>
            <a:spLocks noGrp="1" noRot="1" noChangeAspect="1" noChangeArrowheads="1" noTextEdit="1"/>
          </p:cNvSpPr>
          <p:nvPr>
            <p:ph type="sldImg"/>
          </p:nvPr>
        </p:nvSpPr>
        <p:spPr>
          <a:ln/>
        </p:spPr>
      </p:sp>
      <p:sp>
        <p:nvSpPr>
          <p:cNvPr id="2355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7"/>
          <p:cNvSpPr>
            <a:spLocks noGrp="1" noChangeArrowheads="1"/>
          </p:cNvSpPr>
          <p:nvPr>
            <p:ph type="sldNum" sz="quarter" idx="5"/>
          </p:nvPr>
        </p:nvSpPr>
        <p:spPr>
          <a:noFill/>
        </p:spPr>
        <p:txBody>
          <a:bodyPr/>
          <a:lstStyle/>
          <a:p>
            <a:fld id="{1620259B-A1D1-405D-A408-0AD68AC13C83}" type="slidenum">
              <a:rPr lang="en-US" smtClean="0"/>
              <a:pPr/>
              <a:t>6</a:t>
            </a:fld>
            <a:endParaRPr lang="en-US" smtClean="0"/>
          </a:p>
        </p:txBody>
      </p:sp>
      <p:sp>
        <p:nvSpPr>
          <p:cNvPr id="24579" name="Rectangle 2"/>
          <p:cNvSpPr>
            <a:spLocks noGrp="1" noRot="1" noChangeAspect="1" noChangeArrowheads="1" noTextEdit="1"/>
          </p:cNvSpPr>
          <p:nvPr>
            <p:ph type="sldImg"/>
          </p:nvPr>
        </p:nvSpPr>
        <p:spPr>
          <a:ln/>
        </p:spPr>
      </p:sp>
      <p:sp>
        <p:nvSpPr>
          <p:cNvPr id="2458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7"/>
          <p:cNvSpPr>
            <a:spLocks noGrp="1" noChangeArrowheads="1"/>
          </p:cNvSpPr>
          <p:nvPr>
            <p:ph type="sldNum" sz="quarter" idx="5"/>
          </p:nvPr>
        </p:nvSpPr>
        <p:spPr>
          <a:noFill/>
        </p:spPr>
        <p:txBody>
          <a:bodyPr/>
          <a:lstStyle/>
          <a:p>
            <a:fld id="{956DBD48-AFAE-4B6C-B18D-EF6303FEE953}" type="slidenum">
              <a:rPr lang="en-US" smtClean="0"/>
              <a:pPr/>
              <a:t>7</a:t>
            </a:fld>
            <a:endParaRPr lang="en-US" smtClean="0"/>
          </a:p>
        </p:txBody>
      </p:sp>
      <p:sp>
        <p:nvSpPr>
          <p:cNvPr id="26627" name="Rectangle 2"/>
          <p:cNvSpPr>
            <a:spLocks noGrp="1" noRot="1" noChangeAspect="1" noChangeArrowheads="1" noTextEdit="1"/>
          </p:cNvSpPr>
          <p:nvPr>
            <p:ph type="sldImg"/>
          </p:nvPr>
        </p:nvSpPr>
        <p:spPr>
          <a:ln/>
        </p:spPr>
      </p:sp>
      <p:sp>
        <p:nvSpPr>
          <p:cNvPr id="2662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7"/>
          <p:cNvSpPr>
            <a:spLocks noGrp="1" noChangeArrowheads="1"/>
          </p:cNvSpPr>
          <p:nvPr>
            <p:ph type="sldNum" sz="quarter" idx="5"/>
          </p:nvPr>
        </p:nvSpPr>
        <p:spPr>
          <a:noFill/>
        </p:spPr>
        <p:txBody>
          <a:bodyPr/>
          <a:lstStyle/>
          <a:p>
            <a:fld id="{956DBD48-AFAE-4B6C-B18D-EF6303FEE953}" type="slidenum">
              <a:rPr lang="en-US" smtClean="0"/>
              <a:pPr/>
              <a:t>8</a:t>
            </a:fld>
            <a:endParaRPr lang="en-US" smtClean="0"/>
          </a:p>
        </p:txBody>
      </p:sp>
      <p:sp>
        <p:nvSpPr>
          <p:cNvPr id="26627" name="Rectangle 2"/>
          <p:cNvSpPr>
            <a:spLocks noGrp="1" noRot="1" noChangeAspect="1" noChangeArrowheads="1" noTextEdit="1"/>
          </p:cNvSpPr>
          <p:nvPr>
            <p:ph type="sldImg"/>
          </p:nvPr>
        </p:nvSpPr>
        <p:spPr>
          <a:ln/>
        </p:spPr>
      </p:sp>
      <p:sp>
        <p:nvSpPr>
          <p:cNvPr id="26628"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7"/>
          <p:cNvSpPr>
            <a:spLocks noGrp="1" noChangeArrowheads="1"/>
          </p:cNvSpPr>
          <p:nvPr>
            <p:ph type="sldNum" sz="quarter" idx="5"/>
          </p:nvPr>
        </p:nvSpPr>
        <p:spPr>
          <a:noFill/>
        </p:spPr>
        <p:txBody>
          <a:bodyPr/>
          <a:lstStyle/>
          <a:p>
            <a:fld id="{9D58F03F-F0D8-46C1-BCFB-286F72CCF2CC}" type="slidenum">
              <a:rPr lang="en-US" smtClean="0"/>
              <a:pPr/>
              <a:t>9</a:t>
            </a:fld>
            <a:endParaRPr lang="en-US" smtClean="0"/>
          </a:p>
        </p:txBody>
      </p:sp>
      <p:sp>
        <p:nvSpPr>
          <p:cNvPr id="27651" name="Rectangle 2"/>
          <p:cNvSpPr>
            <a:spLocks noGrp="1" noRot="1" noChangeAspect="1" noChangeArrowheads="1" noTextEdit="1"/>
          </p:cNvSpPr>
          <p:nvPr>
            <p:ph type="sldImg"/>
          </p:nvPr>
        </p:nvSpPr>
        <p:spPr>
          <a:ln/>
        </p:spPr>
      </p:sp>
      <p:sp>
        <p:nvSpPr>
          <p:cNvPr id="2765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 name="Group 2"/>
          <p:cNvGrpSpPr>
            <a:grpSpLocks/>
          </p:cNvGrpSpPr>
          <p:nvPr/>
        </p:nvGrpSpPr>
        <p:grpSpPr bwMode="auto">
          <a:xfrm>
            <a:off x="0" y="0"/>
            <a:ext cx="9144000" cy="6858000"/>
            <a:chOff x="0" y="0"/>
            <a:chExt cx="5760" cy="4320"/>
          </a:xfrm>
        </p:grpSpPr>
        <p:sp>
          <p:nvSpPr>
            <p:cNvPr id="5" name="Rectangle 3"/>
            <p:cNvSpPr>
              <a:spLocks noChangeArrowheads="1"/>
            </p:cNvSpPr>
            <p:nvPr/>
          </p:nvSpPr>
          <p:spPr bwMode="hidden">
            <a:xfrm>
              <a:off x="0" y="0"/>
              <a:ext cx="2208" cy="4320"/>
            </a:xfrm>
            <a:prstGeom prst="rect">
              <a:avLst/>
            </a:prstGeom>
            <a:gradFill rotWithShape="0">
              <a:gsLst>
                <a:gs pos="0">
                  <a:schemeClr val="folHlink"/>
                </a:gs>
                <a:gs pos="100000">
                  <a:schemeClr val="bg1"/>
                </a:gs>
              </a:gsLst>
              <a:lin ang="0" scaled="1"/>
            </a:gradFill>
            <a:ln w="9525">
              <a:noFill/>
              <a:miter lim="800000"/>
              <a:headEnd/>
              <a:tailEnd/>
            </a:ln>
            <a:effectLst/>
          </p:spPr>
          <p:txBody>
            <a:bodyPr wrap="none" anchor="ctr"/>
            <a:lstStyle/>
            <a:p>
              <a:pPr algn="ctr" eaLnBrk="1" hangingPunct="1">
                <a:defRPr/>
              </a:pPr>
              <a:endParaRPr lang="en-US" sz="2400">
                <a:latin typeface="Times New Roman" pitchFamily="18" charset="0"/>
              </a:endParaRPr>
            </a:p>
          </p:txBody>
        </p:sp>
        <p:sp>
          <p:nvSpPr>
            <p:cNvPr id="6" name="Rectangle 4"/>
            <p:cNvSpPr>
              <a:spLocks noChangeArrowheads="1"/>
            </p:cNvSpPr>
            <p:nvPr/>
          </p:nvSpPr>
          <p:spPr bwMode="hidden">
            <a:xfrm>
              <a:off x="1081" y="1065"/>
              <a:ext cx="4679" cy="1596"/>
            </a:xfrm>
            <a:prstGeom prst="rect">
              <a:avLst/>
            </a:prstGeom>
            <a:solidFill>
              <a:schemeClr val="bg2"/>
            </a:solidFill>
            <a:ln w="9525">
              <a:noFill/>
              <a:miter lim="800000"/>
              <a:headEnd/>
              <a:tailEnd/>
            </a:ln>
          </p:spPr>
          <p:txBody>
            <a:bodyPr/>
            <a:lstStyle/>
            <a:p>
              <a:pPr eaLnBrk="1" hangingPunct="1">
                <a:defRPr/>
              </a:pPr>
              <a:endParaRPr lang="en-US" sz="2400">
                <a:latin typeface="Times New Roman" pitchFamily="18" charset="0"/>
              </a:endParaRPr>
            </a:p>
          </p:txBody>
        </p:sp>
        <p:grpSp>
          <p:nvGrpSpPr>
            <p:cNvPr id="7" name="Group 5"/>
            <p:cNvGrpSpPr>
              <a:grpSpLocks/>
            </p:cNvGrpSpPr>
            <p:nvPr/>
          </p:nvGrpSpPr>
          <p:grpSpPr bwMode="auto">
            <a:xfrm>
              <a:off x="0" y="672"/>
              <a:ext cx="1806" cy="1989"/>
              <a:chOff x="0" y="672"/>
              <a:chExt cx="1806" cy="1989"/>
            </a:xfrm>
          </p:grpSpPr>
          <p:sp>
            <p:nvSpPr>
              <p:cNvPr id="8" name="Rectangle 6"/>
              <p:cNvSpPr>
                <a:spLocks noChangeArrowheads="1"/>
              </p:cNvSpPr>
              <p:nvPr userDrawn="1"/>
            </p:nvSpPr>
            <p:spPr bwMode="auto">
              <a:xfrm>
                <a:off x="361" y="2257"/>
                <a:ext cx="363" cy="404"/>
              </a:xfrm>
              <a:prstGeom prst="rect">
                <a:avLst/>
              </a:prstGeom>
              <a:solidFill>
                <a:schemeClr val="accent2"/>
              </a:solidFill>
              <a:ln w="9525">
                <a:noFill/>
                <a:miter lim="800000"/>
                <a:headEnd/>
                <a:tailEnd/>
              </a:ln>
            </p:spPr>
            <p:txBody>
              <a:bodyPr/>
              <a:lstStyle/>
              <a:p>
                <a:pPr eaLnBrk="1" hangingPunct="1">
                  <a:defRPr/>
                </a:pPr>
                <a:endParaRPr lang="en-US" sz="2400">
                  <a:latin typeface="Times New Roman" pitchFamily="18" charset="0"/>
                </a:endParaRPr>
              </a:p>
            </p:txBody>
          </p:sp>
          <p:sp>
            <p:nvSpPr>
              <p:cNvPr id="9" name="Rectangle 7"/>
              <p:cNvSpPr>
                <a:spLocks noChangeArrowheads="1"/>
              </p:cNvSpPr>
              <p:nvPr userDrawn="1"/>
            </p:nvSpPr>
            <p:spPr bwMode="auto">
              <a:xfrm>
                <a:off x="1081" y="1065"/>
                <a:ext cx="362" cy="405"/>
              </a:xfrm>
              <a:prstGeom prst="rect">
                <a:avLst/>
              </a:prstGeom>
              <a:solidFill>
                <a:schemeClr val="folHlink"/>
              </a:solidFill>
              <a:ln w="9525">
                <a:noFill/>
                <a:miter lim="800000"/>
                <a:headEnd/>
                <a:tailEnd/>
              </a:ln>
            </p:spPr>
            <p:txBody>
              <a:bodyPr/>
              <a:lstStyle/>
              <a:p>
                <a:pPr eaLnBrk="1" hangingPunct="1">
                  <a:defRPr/>
                </a:pPr>
                <a:endParaRPr lang="en-US" sz="2400">
                  <a:latin typeface="Times New Roman" pitchFamily="18" charset="0"/>
                </a:endParaRPr>
              </a:p>
            </p:txBody>
          </p:sp>
          <p:sp>
            <p:nvSpPr>
              <p:cNvPr id="10" name="Rectangle 8"/>
              <p:cNvSpPr>
                <a:spLocks noChangeArrowheads="1"/>
              </p:cNvSpPr>
              <p:nvPr userDrawn="1"/>
            </p:nvSpPr>
            <p:spPr bwMode="auto">
              <a:xfrm>
                <a:off x="1437" y="672"/>
                <a:ext cx="369" cy="400"/>
              </a:xfrm>
              <a:prstGeom prst="rect">
                <a:avLst/>
              </a:prstGeom>
              <a:solidFill>
                <a:schemeClr val="folHlink"/>
              </a:solidFill>
              <a:ln w="9525">
                <a:noFill/>
                <a:miter lim="800000"/>
                <a:headEnd/>
                <a:tailEnd/>
              </a:ln>
            </p:spPr>
            <p:txBody>
              <a:bodyPr/>
              <a:lstStyle/>
              <a:p>
                <a:pPr eaLnBrk="1" hangingPunct="1">
                  <a:defRPr/>
                </a:pPr>
                <a:endParaRPr lang="en-US" sz="2400">
                  <a:latin typeface="Times New Roman" pitchFamily="18" charset="0"/>
                </a:endParaRPr>
              </a:p>
            </p:txBody>
          </p:sp>
          <p:sp>
            <p:nvSpPr>
              <p:cNvPr id="11" name="Rectangle 9"/>
              <p:cNvSpPr>
                <a:spLocks noChangeArrowheads="1"/>
              </p:cNvSpPr>
              <p:nvPr userDrawn="1"/>
            </p:nvSpPr>
            <p:spPr bwMode="auto">
              <a:xfrm>
                <a:off x="719" y="2257"/>
                <a:ext cx="368" cy="404"/>
              </a:xfrm>
              <a:prstGeom prst="rect">
                <a:avLst/>
              </a:prstGeom>
              <a:solidFill>
                <a:schemeClr val="bg2"/>
              </a:solidFill>
              <a:ln w="9525">
                <a:noFill/>
                <a:miter lim="800000"/>
                <a:headEnd/>
                <a:tailEnd/>
              </a:ln>
            </p:spPr>
            <p:txBody>
              <a:bodyPr/>
              <a:lstStyle/>
              <a:p>
                <a:pPr eaLnBrk="1" hangingPunct="1">
                  <a:defRPr/>
                </a:pPr>
                <a:endParaRPr lang="en-US" sz="2400">
                  <a:latin typeface="Times New Roman" pitchFamily="18" charset="0"/>
                </a:endParaRPr>
              </a:p>
            </p:txBody>
          </p:sp>
          <p:sp>
            <p:nvSpPr>
              <p:cNvPr id="12" name="Rectangle 10"/>
              <p:cNvSpPr>
                <a:spLocks noChangeArrowheads="1"/>
              </p:cNvSpPr>
              <p:nvPr userDrawn="1"/>
            </p:nvSpPr>
            <p:spPr bwMode="auto">
              <a:xfrm>
                <a:off x="1437" y="1065"/>
                <a:ext cx="369" cy="405"/>
              </a:xfrm>
              <a:prstGeom prst="rect">
                <a:avLst/>
              </a:prstGeom>
              <a:solidFill>
                <a:schemeClr val="accent2"/>
              </a:solidFill>
              <a:ln w="9525">
                <a:noFill/>
                <a:miter lim="800000"/>
                <a:headEnd/>
                <a:tailEnd/>
              </a:ln>
            </p:spPr>
            <p:txBody>
              <a:bodyPr/>
              <a:lstStyle/>
              <a:p>
                <a:pPr eaLnBrk="1" hangingPunct="1">
                  <a:defRPr/>
                </a:pPr>
                <a:endParaRPr lang="en-US" sz="2400">
                  <a:latin typeface="Times New Roman" pitchFamily="18" charset="0"/>
                </a:endParaRPr>
              </a:p>
            </p:txBody>
          </p:sp>
          <p:sp>
            <p:nvSpPr>
              <p:cNvPr id="13" name="Rectangle 11"/>
              <p:cNvSpPr>
                <a:spLocks noChangeArrowheads="1"/>
              </p:cNvSpPr>
              <p:nvPr userDrawn="1"/>
            </p:nvSpPr>
            <p:spPr bwMode="auto">
              <a:xfrm>
                <a:off x="719" y="1464"/>
                <a:ext cx="368" cy="399"/>
              </a:xfrm>
              <a:prstGeom prst="rect">
                <a:avLst/>
              </a:prstGeom>
              <a:solidFill>
                <a:schemeClr val="folHlink"/>
              </a:solidFill>
              <a:ln w="9525">
                <a:noFill/>
                <a:miter lim="800000"/>
                <a:headEnd/>
                <a:tailEnd/>
              </a:ln>
            </p:spPr>
            <p:txBody>
              <a:bodyPr/>
              <a:lstStyle/>
              <a:p>
                <a:pPr eaLnBrk="1" hangingPunct="1">
                  <a:defRPr/>
                </a:pPr>
                <a:endParaRPr lang="en-US" sz="2400">
                  <a:latin typeface="Times New Roman" pitchFamily="18" charset="0"/>
                </a:endParaRPr>
              </a:p>
            </p:txBody>
          </p:sp>
          <p:sp>
            <p:nvSpPr>
              <p:cNvPr id="14" name="Rectangle 12"/>
              <p:cNvSpPr>
                <a:spLocks noChangeArrowheads="1"/>
              </p:cNvSpPr>
              <p:nvPr userDrawn="1"/>
            </p:nvSpPr>
            <p:spPr bwMode="auto">
              <a:xfrm>
                <a:off x="0" y="1464"/>
                <a:ext cx="367" cy="399"/>
              </a:xfrm>
              <a:prstGeom prst="rect">
                <a:avLst/>
              </a:prstGeom>
              <a:solidFill>
                <a:schemeClr val="bg2"/>
              </a:solidFill>
              <a:ln w="9525">
                <a:noFill/>
                <a:miter lim="800000"/>
                <a:headEnd/>
                <a:tailEnd/>
              </a:ln>
            </p:spPr>
            <p:txBody>
              <a:bodyPr/>
              <a:lstStyle/>
              <a:p>
                <a:pPr eaLnBrk="1" hangingPunct="1">
                  <a:defRPr/>
                </a:pPr>
                <a:endParaRPr lang="en-US" sz="2400">
                  <a:latin typeface="Times New Roman" pitchFamily="18" charset="0"/>
                </a:endParaRPr>
              </a:p>
            </p:txBody>
          </p:sp>
          <p:sp>
            <p:nvSpPr>
              <p:cNvPr id="15" name="Rectangle 13"/>
              <p:cNvSpPr>
                <a:spLocks noChangeArrowheads="1"/>
              </p:cNvSpPr>
              <p:nvPr userDrawn="1"/>
            </p:nvSpPr>
            <p:spPr bwMode="auto">
              <a:xfrm>
                <a:off x="1081" y="1464"/>
                <a:ext cx="362" cy="399"/>
              </a:xfrm>
              <a:prstGeom prst="rect">
                <a:avLst/>
              </a:prstGeom>
              <a:solidFill>
                <a:schemeClr val="accent2"/>
              </a:solidFill>
              <a:ln w="9525">
                <a:noFill/>
                <a:miter lim="800000"/>
                <a:headEnd/>
                <a:tailEnd/>
              </a:ln>
            </p:spPr>
            <p:txBody>
              <a:bodyPr/>
              <a:lstStyle/>
              <a:p>
                <a:pPr eaLnBrk="1" hangingPunct="1">
                  <a:defRPr/>
                </a:pPr>
                <a:endParaRPr lang="en-US" sz="2400">
                  <a:latin typeface="Times New Roman" pitchFamily="18" charset="0"/>
                </a:endParaRPr>
              </a:p>
            </p:txBody>
          </p:sp>
          <p:sp>
            <p:nvSpPr>
              <p:cNvPr id="16" name="Rectangle 14"/>
              <p:cNvSpPr>
                <a:spLocks noChangeArrowheads="1"/>
              </p:cNvSpPr>
              <p:nvPr userDrawn="1"/>
            </p:nvSpPr>
            <p:spPr bwMode="auto">
              <a:xfrm>
                <a:off x="361" y="1857"/>
                <a:ext cx="363" cy="406"/>
              </a:xfrm>
              <a:prstGeom prst="rect">
                <a:avLst/>
              </a:prstGeom>
              <a:solidFill>
                <a:schemeClr val="folHlink"/>
              </a:solidFill>
              <a:ln w="9525">
                <a:noFill/>
                <a:miter lim="800000"/>
                <a:headEnd/>
                <a:tailEnd/>
              </a:ln>
            </p:spPr>
            <p:txBody>
              <a:bodyPr/>
              <a:lstStyle/>
              <a:p>
                <a:pPr eaLnBrk="1" hangingPunct="1">
                  <a:defRPr/>
                </a:pPr>
                <a:endParaRPr lang="en-US" sz="2400">
                  <a:latin typeface="Times New Roman" pitchFamily="18" charset="0"/>
                </a:endParaRPr>
              </a:p>
            </p:txBody>
          </p:sp>
          <p:sp>
            <p:nvSpPr>
              <p:cNvPr id="17" name="Rectangle 15"/>
              <p:cNvSpPr>
                <a:spLocks noChangeArrowheads="1"/>
              </p:cNvSpPr>
              <p:nvPr userDrawn="1"/>
            </p:nvSpPr>
            <p:spPr bwMode="auto">
              <a:xfrm>
                <a:off x="719" y="1857"/>
                <a:ext cx="368" cy="406"/>
              </a:xfrm>
              <a:prstGeom prst="rect">
                <a:avLst/>
              </a:prstGeom>
              <a:solidFill>
                <a:schemeClr val="accent2"/>
              </a:solidFill>
              <a:ln w="9525">
                <a:noFill/>
                <a:miter lim="800000"/>
                <a:headEnd/>
                <a:tailEnd/>
              </a:ln>
            </p:spPr>
            <p:txBody>
              <a:bodyPr/>
              <a:lstStyle/>
              <a:p>
                <a:pPr eaLnBrk="1" hangingPunct="1">
                  <a:defRPr/>
                </a:pPr>
                <a:endParaRPr lang="en-US" sz="2400">
                  <a:latin typeface="Times New Roman" pitchFamily="18" charset="0"/>
                </a:endParaRPr>
              </a:p>
            </p:txBody>
          </p:sp>
        </p:grpSp>
      </p:grpSp>
      <p:sp>
        <p:nvSpPr>
          <p:cNvPr id="33811" name="Rectangle 19"/>
          <p:cNvSpPr>
            <a:spLocks noGrp="1" noChangeArrowheads="1"/>
          </p:cNvSpPr>
          <p:nvPr>
            <p:ph type="ctrTitle"/>
          </p:nvPr>
        </p:nvSpPr>
        <p:spPr>
          <a:xfrm>
            <a:off x="2971800" y="1828800"/>
            <a:ext cx="6019800" cy="2209800"/>
          </a:xfrm>
        </p:spPr>
        <p:txBody>
          <a:bodyPr/>
          <a:lstStyle>
            <a:lvl1pPr>
              <a:defRPr sz="5000">
                <a:solidFill>
                  <a:srgbClr val="FFFFFF"/>
                </a:solidFill>
              </a:defRPr>
            </a:lvl1pPr>
          </a:lstStyle>
          <a:p>
            <a:r>
              <a:rPr lang="en-US"/>
              <a:t>Click to edit Master title style</a:t>
            </a:r>
          </a:p>
        </p:txBody>
      </p:sp>
      <p:sp>
        <p:nvSpPr>
          <p:cNvPr id="33812" name="Rectangle 20"/>
          <p:cNvSpPr>
            <a:spLocks noGrp="1" noChangeArrowheads="1"/>
          </p:cNvSpPr>
          <p:nvPr>
            <p:ph type="subTitle" idx="1"/>
          </p:nvPr>
        </p:nvSpPr>
        <p:spPr>
          <a:xfrm>
            <a:off x="2971800" y="4267200"/>
            <a:ext cx="6019800" cy="1752600"/>
          </a:xfrm>
        </p:spPr>
        <p:txBody>
          <a:bodyPr/>
          <a:lstStyle>
            <a:lvl1pPr marL="0" indent="0">
              <a:buFont typeface="Wingdings" pitchFamily="2" charset="2"/>
              <a:buNone/>
              <a:defRPr sz="3400"/>
            </a:lvl1pPr>
          </a:lstStyle>
          <a:p>
            <a:r>
              <a:rPr lang="en-US"/>
              <a:t>Click to edit Master subtitle style</a:t>
            </a:r>
          </a:p>
        </p:txBody>
      </p:sp>
      <p:sp>
        <p:nvSpPr>
          <p:cNvPr id="18" name="Rectangle 16"/>
          <p:cNvSpPr>
            <a:spLocks noGrp="1" noChangeArrowheads="1"/>
          </p:cNvSpPr>
          <p:nvPr>
            <p:ph type="dt" sz="half" idx="10"/>
          </p:nvPr>
        </p:nvSpPr>
        <p:spPr>
          <a:xfrm>
            <a:off x="457200" y="6248400"/>
            <a:ext cx="2133600" cy="457200"/>
          </a:xfrm>
        </p:spPr>
        <p:txBody>
          <a:bodyPr/>
          <a:lstStyle>
            <a:lvl1pPr>
              <a:defRPr/>
            </a:lvl1pPr>
          </a:lstStyle>
          <a:p>
            <a:pPr>
              <a:defRPr/>
            </a:pPr>
            <a:endParaRPr lang="en-US"/>
          </a:p>
        </p:txBody>
      </p:sp>
      <p:sp>
        <p:nvSpPr>
          <p:cNvPr id="19" name="Rectangle 17"/>
          <p:cNvSpPr>
            <a:spLocks noGrp="1" noChangeArrowheads="1"/>
          </p:cNvSpPr>
          <p:nvPr>
            <p:ph type="ftr" sz="quarter" idx="11"/>
          </p:nvPr>
        </p:nvSpPr>
        <p:spPr/>
        <p:txBody>
          <a:bodyPr/>
          <a:lstStyle>
            <a:lvl1pPr>
              <a:defRPr/>
            </a:lvl1pPr>
          </a:lstStyle>
          <a:p>
            <a:pPr>
              <a:defRPr/>
            </a:pPr>
            <a:endParaRPr lang="en-US"/>
          </a:p>
        </p:txBody>
      </p:sp>
      <p:sp>
        <p:nvSpPr>
          <p:cNvPr id="20" name="Rectangle 18"/>
          <p:cNvSpPr>
            <a:spLocks noGrp="1" noChangeArrowheads="1"/>
          </p:cNvSpPr>
          <p:nvPr>
            <p:ph type="sldNum" sz="quarter" idx="12"/>
          </p:nvPr>
        </p:nvSpPr>
        <p:spPr/>
        <p:txBody>
          <a:bodyPr/>
          <a:lstStyle>
            <a:lvl1pPr>
              <a:defRPr/>
            </a:lvl1pPr>
          </a:lstStyle>
          <a:p>
            <a:pPr>
              <a:defRPr/>
            </a:pPr>
            <a:fld id="{6D12377E-599B-4802-AF43-EE8CDFB44D30}"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2"/>
          <p:cNvSpPr>
            <a:spLocks noGrp="1" noChangeArrowheads="1"/>
          </p:cNvSpPr>
          <p:nvPr>
            <p:ph type="ftr" sz="quarter" idx="10"/>
          </p:nvPr>
        </p:nvSpPr>
        <p:spPr>
          <a:ln/>
        </p:spPr>
        <p:txBody>
          <a:bodyPr/>
          <a:lstStyle>
            <a:lvl1pPr>
              <a:defRPr/>
            </a:lvl1pPr>
          </a:lstStyle>
          <a:p>
            <a:pPr>
              <a:defRPr/>
            </a:pPr>
            <a:endParaRPr lang="en-US"/>
          </a:p>
        </p:txBody>
      </p:sp>
      <p:sp>
        <p:nvSpPr>
          <p:cNvPr id="5" name="Rectangle 3"/>
          <p:cNvSpPr>
            <a:spLocks noGrp="1" noChangeArrowheads="1"/>
          </p:cNvSpPr>
          <p:nvPr>
            <p:ph type="sldNum" sz="quarter" idx="11"/>
          </p:nvPr>
        </p:nvSpPr>
        <p:spPr>
          <a:ln/>
        </p:spPr>
        <p:txBody>
          <a:bodyPr/>
          <a:lstStyle>
            <a:lvl1pPr>
              <a:defRPr/>
            </a:lvl1pPr>
          </a:lstStyle>
          <a:p>
            <a:pPr>
              <a:defRPr/>
            </a:pPr>
            <a:fld id="{0EDCCF83-8E33-412C-99A3-FDB983CF5C63}" type="slidenum">
              <a:rPr lang="en-US"/>
              <a:pPr>
                <a:defRPr/>
              </a:pPr>
              <a:t>‹#›</a:t>
            </a:fld>
            <a:endParaRPr lang="en-US"/>
          </a:p>
        </p:txBody>
      </p:sp>
      <p:sp>
        <p:nvSpPr>
          <p:cNvPr id="6" name="Rectangle 16"/>
          <p:cNvSpPr>
            <a:spLocks noGrp="1" noChangeArrowheads="1"/>
          </p:cNvSpPr>
          <p:nvPr>
            <p:ph type="dt" sz="half" idx="12"/>
          </p:nvPr>
        </p:nvSpPr>
        <p:spPr>
          <a:ln/>
        </p:spPr>
        <p:txBody>
          <a:bodyPr/>
          <a:lstStyle>
            <a:lvl1pPr>
              <a:defRPr/>
            </a:lvl1pPr>
          </a:lstStyle>
          <a:p>
            <a:pPr>
              <a:defRPr/>
            </a:pP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457200"/>
            <a:ext cx="2057400" cy="54102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457200"/>
            <a:ext cx="6019800" cy="5410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2"/>
          <p:cNvSpPr>
            <a:spLocks noGrp="1" noChangeArrowheads="1"/>
          </p:cNvSpPr>
          <p:nvPr>
            <p:ph type="ftr" sz="quarter" idx="10"/>
          </p:nvPr>
        </p:nvSpPr>
        <p:spPr>
          <a:ln/>
        </p:spPr>
        <p:txBody>
          <a:bodyPr/>
          <a:lstStyle>
            <a:lvl1pPr>
              <a:defRPr/>
            </a:lvl1pPr>
          </a:lstStyle>
          <a:p>
            <a:pPr>
              <a:defRPr/>
            </a:pPr>
            <a:endParaRPr lang="en-US"/>
          </a:p>
        </p:txBody>
      </p:sp>
      <p:sp>
        <p:nvSpPr>
          <p:cNvPr id="5" name="Rectangle 3"/>
          <p:cNvSpPr>
            <a:spLocks noGrp="1" noChangeArrowheads="1"/>
          </p:cNvSpPr>
          <p:nvPr>
            <p:ph type="sldNum" sz="quarter" idx="11"/>
          </p:nvPr>
        </p:nvSpPr>
        <p:spPr>
          <a:ln/>
        </p:spPr>
        <p:txBody>
          <a:bodyPr/>
          <a:lstStyle>
            <a:lvl1pPr>
              <a:defRPr/>
            </a:lvl1pPr>
          </a:lstStyle>
          <a:p>
            <a:pPr>
              <a:defRPr/>
            </a:pPr>
            <a:fld id="{BEFF1795-59F3-4AE0-ABB7-60A5578EE5B6}" type="slidenum">
              <a:rPr lang="en-US"/>
              <a:pPr>
                <a:defRPr/>
              </a:pPr>
              <a:t>‹#›</a:t>
            </a:fld>
            <a:endParaRPr lang="en-US"/>
          </a:p>
        </p:txBody>
      </p:sp>
      <p:sp>
        <p:nvSpPr>
          <p:cNvPr id="6" name="Rectangle 16"/>
          <p:cNvSpPr>
            <a:spLocks noGrp="1" noChangeArrowheads="1"/>
          </p:cNvSpPr>
          <p:nvPr>
            <p:ph type="dt" sz="half" idx="12"/>
          </p:nvPr>
        </p:nvSpPr>
        <p:spPr>
          <a:ln/>
        </p:spPr>
        <p:txBody>
          <a:bodyPr/>
          <a:lstStyle>
            <a:lvl1pPr>
              <a:defRPr/>
            </a:lvl1pPr>
          </a:lstStyle>
          <a:p>
            <a:pPr>
              <a:defRPr/>
            </a:pPr>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13716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981200"/>
            <a:ext cx="4038600" cy="3886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4038600" cy="3886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2"/>
          <p:cNvSpPr>
            <a:spLocks noGrp="1" noChangeArrowheads="1"/>
          </p:cNvSpPr>
          <p:nvPr>
            <p:ph type="ftr" sz="quarter" idx="10"/>
          </p:nvPr>
        </p:nvSpPr>
        <p:spPr>
          <a:ln/>
        </p:spPr>
        <p:txBody>
          <a:bodyPr/>
          <a:lstStyle>
            <a:lvl1pPr>
              <a:defRPr/>
            </a:lvl1pPr>
          </a:lstStyle>
          <a:p>
            <a:pPr>
              <a:defRPr/>
            </a:pPr>
            <a:endParaRPr lang="en-US"/>
          </a:p>
        </p:txBody>
      </p:sp>
      <p:sp>
        <p:nvSpPr>
          <p:cNvPr id="6" name="Rectangle 3"/>
          <p:cNvSpPr>
            <a:spLocks noGrp="1" noChangeArrowheads="1"/>
          </p:cNvSpPr>
          <p:nvPr>
            <p:ph type="sldNum" sz="quarter" idx="11"/>
          </p:nvPr>
        </p:nvSpPr>
        <p:spPr>
          <a:ln/>
        </p:spPr>
        <p:txBody>
          <a:bodyPr/>
          <a:lstStyle>
            <a:lvl1pPr>
              <a:defRPr/>
            </a:lvl1pPr>
          </a:lstStyle>
          <a:p>
            <a:pPr>
              <a:defRPr/>
            </a:pPr>
            <a:fld id="{3CB56CE4-04A2-4A88-973C-DB2A6E225D9C}" type="slidenum">
              <a:rPr lang="en-US"/>
              <a:pPr>
                <a:defRPr/>
              </a:pPr>
              <a:t>‹#›</a:t>
            </a:fld>
            <a:endParaRPr lang="en-US"/>
          </a:p>
        </p:txBody>
      </p:sp>
      <p:sp>
        <p:nvSpPr>
          <p:cNvPr id="7" name="Rectangle 16"/>
          <p:cNvSpPr>
            <a:spLocks noGrp="1" noChangeArrowheads="1"/>
          </p:cNvSpPr>
          <p:nvPr>
            <p:ph type="dt" sz="half" idx="12"/>
          </p:nvPr>
        </p:nvSpPr>
        <p:spPr>
          <a:ln/>
        </p:spPr>
        <p:txBody>
          <a:bodyPr/>
          <a:lstStyle>
            <a:lvl1pPr>
              <a:defRPr/>
            </a:lvl1pPr>
          </a:lstStyle>
          <a:p>
            <a:pPr>
              <a:defRPr/>
            </a:pPr>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13716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981200"/>
            <a:ext cx="4038600" cy="3886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981200"/>
            <a:ext cx="4038600" cy="18669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8200" y="4000500"/>
            <a:ext cx="4038600" cy="18669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Rectangle 2"/>
          <p:cNvSpPr>
            <a:spLocks noGrp="1" noChangeArrowheads="1"/>
          </p:cNvSpPr>
          <p:nvPr>
            <p:ph type="ftr" sz="quarter" idx="10"/>
          </p:nvPr>
        </p:nvSpPr>
        <p:spPr>
          <a:ln/>
        </p:spPr>
        <p:txBody>
          <a:bodyPr/>
          <a:lstStyle>
            <a:lvl1pPr>
              <a:defRPr/>
            </a:lvl1pPr>
          </a:lstStyle>
          <a:p>
            <a:pPr>
              <a:defRPr/>
            </a:pPr>
            <a:endParaRPr lang="en-US"/>
          </a:p>
        </p:txBody>
      </p:sp>
      <p:sp>
        <p:nvSpPr>
          <p:cNvPr id="7" name="Rectangle 3"/>
          <p:cNvSpPr>
            <a:spLocks noGrp="1" noChangeArrowheads="1"/>
          </p:cNvSpPr>
          <p:nvPr>
            <p:ph type="sldNum" sz="quarter" idx="11"/>
          </p:nvPr>
        </p:nvSpPr>
        <p:spPr>
          <a:ln/>
        </p:spPr>
        <p:txBody>
          <a:bodyPr/>
          <a:lstStyle>
            <a:lvl1pPr>
              <a:defRPr/>
            </a:lvl1pPr>
          </a:lstStyle>
          <a:p>
            <a:pPr>
              <a:defRPr/>
            </a:pPr>
            <a:fld id="{A7691D79-88D6-4FBD-8668-2D8520E4B13B}" type="slidenum">
              <a:rPr lang="en-US"/>
              <a:pPr>
                <a:defRPr/>
              </a:pPr>
              <a:t>‹#›</a:t>
            </a:fld>
            <a:endParaRPr lang="en-US"/>
          </a:p>
        </p:txBody>
      </p:sp>
      <p:sp>
        <p:nvSpPr>
          <p:cNvPr id="8" name="Rectangle 16"/>
          <p:cNvSpPr>
            <a:spLocks noGrp="1" noChangeArrowheads="1"/>
          </p:cNvSpPr>
          <p:nvPr>
            <p:ph type="dt" sz="half" idx="12"/>
          </p:nvPr>
        </p:nvSpPr>
        <p:spPr>
          <a:ln/>
        </p:spPr>
        <p:txBody>
          <a:bodyPr/>
          <a:lstStyle>
            <a:lvl1pPr>
              <a:defRPr/>
            </a:lvl1pPr>
          </a:lstStyle>
          <a:p>
            <a:pPr>
              <a:defRPr/>
            </a:pPr>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fourObj" preserve="1">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457200" y="457200"/>
            <a:ext cx="8229600" cy="1371600"/>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457200" y="1981200"/>
            <a:ext cx="4038600" cy="18669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981200"/>
            <a:ext cx="4038600" cy="18669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57200" y="4000500"/>
            <a:ext cx="4038600" cy="18669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648200" y="4000500"/>
            <a:ext cx="4038600" cy="18669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2"/>
          <p:cNvSpPr>
            <a:spLocks noGrp="1" noChangeArrowheads="1"/>
          </p:cNvSpPr>
          <p:nvPr>
            <p:ph type="ftr" sz="quarter" idx="10"/>
          </p:nvPr>
        </p:nvSpPr>
        <p:spPr>
          <a:ln/>
        </p:spPr>
        <p:txBody>
          <a:bodyPr/>
          <a:lstStyle>
            <a:lvl1pPr>
              <a:defRPr/>
            </a:lvl1pPr>
          </a:lstStyle>
          <a:p>
            <a:pPr>
              <a:defRPr/>
            </a:pPr>
            <a:endParaRPr lang="en-US"/>
          </a:p>
        </p:txBody>
      </p:sp>
      <p:sp>
        <p:nvSpPr>
          <p:cNvPr id="8" name="Rectangle 3"/>
          <p:cNvSpPr>
            <a:spLocks noGrp="1" noChangeArrowheads="1"/>
          </p:cNvSpPr>
          <p:nvPr>
            <p:ph type="sldNum" sz="quarter" idx="11"/>
          </p:nvPr>
        </p:nvSpPr>
        <p:spPr>
          <a:ln/>
        </p:spPr>
        <p:txBody>
          <a:bodyPr/>
          <a:lstStyle>
            <a:lvl1pPr>
              <a:defRPr/>
            </a:lvl1pPr>
          </a:lstStyle>
          <a:p>
            <a:pPr>
              <a:defRPr/>
            </a:pPr>
            <a:fld id="{B017B93E-6A1F-46FE-AD4E-80CA46D62688}" type="slidenum">
              <a:rPr lang="en-US"/>
              <a:pPr>
                <a:defRPr/>
              </a:pPr>
              <a:t>‹#›</a:t>
            </a:fld>
            <a:endParaRPr lang="en-US"/>
          </a:p>
        </p:txBody>
      </p:sp>
      <p:sp>
        <p:nvSpPr>
          <p:cNvPr id="9" name="Rectangle 16"/>
          <p:cNvSpPr>
            <a:spLocks noGrp="1" noChangeArrowheads="1"/>
          </p:cNvSpPr>
          <p:nvPr>
            <p:ph type="dt" sz="half" idx="12"/>
          </p:nvPr>
        </p:nvSpPr>
        <p:spPr>
          <a:ln/>
        </p:spPr>
        <p:txBody>
          <a:bodyPr/>
          <a:lstStyle>
            <a:lvl1pPr>
              <a:defRPr/>
            </a:lvl1pPr>
          </a:lstStyle>
          <a:p>
            <a:pPr>
              <a:defRPr/>
            </a:pPr>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2"/>
          <p:cNvSpPr>
            <a:spLocks noGrp="1" noChangeArrowheads="1"/>
          </p:cNvSpPr>
          <p:nvPr>
            <p:ph type="ftr" sz="quarter" idx="10"/>
          </p:nvPr>
        </p:nvSpPr>
        <p:spPr>
          <a:ln/>
        </p:spPr>
        <p:txBody>
          <a:bodyPr/>
          <a:lstStyle>
            <a:lvl1pPr>
              <a:defRPr/>
            </a:lvl1pPr>
          </a:lstStyle>
          <a:p>
            <a:pPr>
              <a:defRPr/>
            </a:pPr>
            <a:endParaRPr lang="en-US"/>
          </a:p>
        </p:txBody>
      </p:sp>
      <p:sp>
        <p:nvSpPr>
          <p:cNvPr id="5" name="Rectangle 3"/>
          <p:cNvSpPr>
            <a:spLocks noGrp="1" noChangeArrowheads="1"/>
          </p:cNvSpPr>
          <p:nvPr>
            <p:ph type="sldNum" sz="quarter" idx="11"/>
          </p:nvPr>
        </p:nvSpPr>
        <p:spPr>
          <a:ln/>
        </p:spPr>
        <p:txBody>
          <a:bodyPr/>
          <a:lstStyle>
            <a:lvl1pPr>
              <a:defRPr/>
            </a:lvl1pPr>
          </a:lstStyle>
          <a:p>
            <a:pPr>
              <a:defRPr/>
            </a:pPr>
            <a:fld id="{6C305DE8-CF53-4FB0-9250-B381A9E2E71A}" type="slidenum">
              <a:rPr lang="en-US"/>
              <a:pPr>
                <a:defRPr/>
              </a:pPr>
              <a:t>‹#›</a:t>
            </a:fld>
            <a:endParaRPr lang="en-US"/>
          </a:p>
        </p:txBody>
      </p:sp>
      <p:sp>
        <p:nvSpPr>
          <p:cNvPr id="6" name="Rectangle 16"/>
          <p:cNvSpPr>
            <a:spLocks noGrp="1" noChangeArrowheads="1"/>
          </p:cNvSpPr>
          <p:nvPr>
            <p:ph type="dt" sz="half" idx="12"/>
          </p:nvPr>
        </p:nvSpPr>
        <p:spPr>
          <a:ln/>
        </p:spPr>
        <p:txBody>
          <a:bodyPr/>
          <a:lstStyle>
            <a:lvl1pPr>
              <a:defRPr/>
            </a:lvl1pPr>
          </a:lstStyle>
          <a:p>
            <a:pPr>
              <a:defRPr/>
            </a:pP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2"/>
          <p:cNvSpPr>
            <a:spLocks noGrp="1" noChangeArrowheads="1"/>
          </p:cNvSpPr>
          <p:nvPr>
            <p:ph type="ftr" sz="quarter" idx="10"/>
          </p:nvPr>
        </p:nvSpPr>
        <p:spPr>
          <a:ln/>
        </p:spPr>
        <p:txBody>
          <a:bodyPr/>
          <a:lstStyle>
            <a:lvl1pPr>
              <a:defRPr/>
            </a:lvl1pPr>
          </a:lstStyle>
          <a:p>
            <a:pPr>
              <a:defRPr/>
            </a:pPr>
            <a:endParaRPr lang="en-US"/>
          </a:p>
        </p:txBody>
      </p:sp>
      <p:sp>
        <p:nvSpPr>
          <p:cNvPr id="5" name="Rectangle 3"/>
          <p:cNvSpPr>
            <a:spLocks noGrp="1" noChangeArrowheads="1"/>
          </p:cNvSpPr>
          <p:nvPr>
            <p:ph type="sldNum" sz="quarter" idx="11"/>
          </p:nvPr>
        </p:nvSpPr>
        <p:spPr>
          <a:ln/>
        </p:spPr>
        <p:txBody>
          <a:bodyPr/>
          <a:lstStyle>
            <a:lvl1pPr>
              <a:defRPr/>
            </a:lvl1pPr>
          </a:lstStyle>
          <a:p>
            <a:pPr>
              <a:defRPr/>
            </a:pPr>
            <a:fld id="{92F7BF8F-E257-49AC-98F1-AAF3F7B2F4B8}" type="slidenum">
              <a:rPr lang="en-US"/>
              <a:pPr>
                <a:defRPr/>
              </a:pPr>
              <a:t>‹#›</a:t>
            </a:fld>
            <a:endParaRPr lang="en-US"/>
          </a:p>
        </p:txBody>
      </p:sp>
      <p:sp>
        <p:nvSpPr>
          <p:cNvPr id="6" name="Rectangle 16"/>
          <p:cNvSpPr>
            <a:spLocks noGrp="1" noChangeArrowheads="1"/>
          </p:cNvSpPr>
          <p:nvPr>
            <p:ph type="dt" sz="half" idx="12"/>
          </p:nvPr>
        </p:nvSpPr>
        <p:spPr>
          <a:ln/>
        </p:spPr>
        <p:txBody>
          <a:bodyPr/>
          <a:lstStyle>
            <a:lvl1pPr>
              <a:defRPr/>
            </a:lvl1pPr>
          </a:lstStyle>
          <a:p>
            <a:pPr>
              <a:defRPr/>
            </a:pPr>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981200"/>
            <a:ext cx="4038600" cy="3886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4038600" cy="3886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2"/>
          <p:cNvSpPr>
            <a:spLocks noGrp="1" noChangeArrowheads="1"/>
          </p:cNvSpPr>
          <p:nvPr>
            <p:ph type="ftr" sz="quarter" idx="10"/>
          </p:nvPr>
        </p:nvSpPr>
        <p:spPr>
          <a:ln/>
        </p:spPr>
        <p:txBody>
          <a:bodyPr/>
          <a:lstStyle>
            <a:lvl1pPr>
              <a:defRPr/>
            </a:lvl1pPr>
          </a:lstStyle>
          <a:p>
            <a:pPr>
              <a:defRPr/>
            </a:pPr>
            <a:endParaRPr lang="en-US"/>
          </a:p>
        </p:txBody>
      </p:sp>
      <p:sp>
        <p:nvSpPr>
          <p:cNvPr id="6" name="Rectangle 3"/>
          <p:cNvSpPr>
            <a:spLocks noGrp="1" noChangeArrowheads="1"/>
          </p:cNvSpPr>
          <p:nvPr>
            <p:ph type="sldNum" sz="quarter" idx="11"/>
          </p:nvPr>
        </p:nvSpPr>
        <p:spPr>
          <a:ln/>
        </p:spPr>
        <p:txBody>
          <a:bodyPr/>
          <a:lstStyle>
            <a:lvl1pPr>
              <a:defRPr/>
            </a:lvl1pPr>
          </a:lstStyle>
          <a:p>
            <a:pPr>
              <a:defRPr/>
            </a:pPr>
            <a:fld id="{3E32B362-52E9-4FD9-8F5B-5DBBBA6B69A0}" type="slidenum">
              <a:rPr lang="en-US"/>
              <a:pPr>
                <a:defRPr/>
              </a:pPr>
              <a:t>‹#›</a:t>
            </a:fld>
            <a:endParaRPr lang="en-US"/>
          </a:p>
        </p:txBody>
      </p:sp>
      <p:sp>
        <p:nvSpPr>
          <p:cNvPr id="7" name="Rectangle 16"/>
          <p:cNvSpPr>
            <a:spLocks noGrp="1" noChangeArrowheads="1"/>
          </p:cNvSpPr>
          <p:nvPr>
            <p:ph type="dt" sz="half" idx="12"/>
          </p:nvPr>
        </p:nvSpPr>
        <p:spPr>
          <a:ln/>
        </p:spPr>
        <p:txBody>
          <a:bodyPr/>
          <a:lstStyle>
            <a:lvl1pPr>
              <a:defRPr/>
            </a:lvl1pPr>
          </a:lstStyle>
          <a:p>
            <a:pPr>
              <a:defRPr/>
            </a:pP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2"/>
          <p:cNvSpPr>
            <a:spLocks noGrp="1" noChangeArrowheads="1"/>
          </p:cNvSpPr>
          <p:nvPr>
            <p:ph type="ftr" sz="quarter" idx="10"/>
          </p:nvPr>
        </p:nvSpPr>
        <p:spPr>
          <a:ln/>
        </p:spPr>
        <p:txBody>
          <a:bodyPr/>
          <a:lstStyle>
            <a:lvl1pPr>
              <a:defRPr/>
            </a:lvl1pPr>
          </a:lstStyle>
          <a:p>
            <a:pPr>
              <a:defRPr/>
            </a:pPr>
            <a:endParaRPr lang="en-US"/>
          </a:p>
        </p:txBody>
      </p:sp>
      <p:sp>
        <p:nvSpPr>
          <p:cNvPr id="8" name="Rectangle 3"/>
          <p:cNvSpPr>
            <a:spLocks noGrp="1" noChangeArrowheads="1"/>
          </p:cNvSpPr>
          <p:nvPr>
            <p:ph type="sldNum" sz="quarter" idx="11"/>
          </p:nvPr>
        </p:nvSpPr>
        <p:spPr>
          <a:ln/>
        </p:spPr>
        <p:txBody>
          <a:bodyPr/>
          <a:lstStyle>
            <a:lvl1pPr>
              <a:defRPr/>
            </a:lvl1pPr>
          </a:lstStyle>
          <a:p>
            <a:pPr>
              <a:defRPr/>
            </a:pPr>
            <a:fld id="{2A9FBC91-886E-4C9A-9AAE-A57F39257897}" type="slidenum">
              <a:rPr lang="en-US"/>
              <a:pPr>
                <a:defRPr/>
              </a:pPr>
              <a:t>‹#›</a:t>
            </a:fld>
            <a:endParaRPr lang="en-US"/>
          </a:p>
        </p:txBody>
      </p:sp>
      <p:sp>
        <p:nvSpPr>
          <p:cNvPr id="9" name="Rectangle 16"/>
          <p:cNvSpPr>
            <a:spLocks noGrp="1" noChangeArrowheads="1"/>
          </p:cNvSpPr>
          <p:nvPr>
            <p:ph type="dt" sz="half" idx="12"/>
          </p:nvPr>
        </p:nvSpPr>
        <p:spPr>
          <a:ln/>
        </p:spPr>
        <p:txBody>
          <a:bodyPr/>
          <a:lstStyle>
            <a:lvl1pPr>
              <a:defRPr/>
            </a:lvl1pPr>
          </a:lstStyle>
          <a:p>
            <a:pPr>
              <a:defRPr/>
            </a:pP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2"/>
          <p:cNvSpPr>
            <a:spLocks noGrp="1" noChangeArrowheads="1"/>
          </p:cNvSpPr>
          <p:nvPr>
            <p:ph type="ftr" sz="quarter" idx="10"/>
          </p:nvPr>
        </p:nvSpPr>
        <p:spPr>
          <a:ln/>
        </p:spPr>
        <p:txBody>
          <a:bodyPr/>
          <a:lstStyle>
            <a:lvl1pPr>
              <a:defRPr/>
            </a:lvl1pPr>
          </a:lstStyle>
          <a:p>
            <a:pPr>
              <a:defRPr/>
            </a:pPr>
            <a:endParaRPr lang="en-US"/>
          </a:p>
        </p:txBody>
      </p:sp>
      <p:sp>
        <p:nvSpPr>
          <p:cNvPr id="4" name="Rectangle 3"/>
          <p:cNvSpPr>
            <a:spLocks noGrp="1" noChangeArrowheads="1"/>
          </p:cNvSpPr>
          <p:nvPr>
            <p:ph type="sldNum" sz="quarter" idx="11"/>
          </p:nvPr>
        </p:nvSpPr>
        <p:spPr>
          <a:ln/>
        </p:spPr>
        <p:txBody>
          <a:bodyPr/>
          <a:lstStyle>
            <a:lvl1pPr>
              <a:defRPr/>
            </a:lvl1pPr>
          </a:lstStyle>
          <a:p>
            <a:pPr>
              <a:defRPr/>
            </a:pPr>
            <a:fld id="{B4DF7930-49B5-457E-8FEA-B548F4685B42}" type="slidenum">
              <a:rPr lang="en-US"/>
              <a:pPr>
                <a:defRPr/>
              </a:pPr>
              <a:t>‹#›</a:t>
            </a:fld>
            <a:endParaRPr lang="en-US"/>
          </a:p>
        </p:txBody>
      </p:sp>
      <p:sp>
        <p:nvSpPr>
          <p:cNvPr id="5" name="Rectangle 16"/>
          <p:cNvSpPr>
            <a:spLocks noGrp="1" noChangeArrowheads="1"/>
          </p:cNvSpPr>
          <p:nvPr>
            <p:ph type="dt" sz="half" idx="12"/>
          </p:nvPr>
        </p:nvSpPr>
        <p:spPr>
          <a:ln/>
        </p:spPr>
        <p:txBody>
          <a:bodyPr/>
          <a:lstStyle>
            <a:lvl1pPr>
              <a:defRPr/>
            </a:lvl1pPr>
          </a:lstStyle>
          <a:p>
            <a:pPr>
              <a:defRPr/>
            </a:pP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2"/>
          <p:cNvSpPr>
            <a:spLocks noGrp="1" noChangeArrowheads="1"/>
          </p:cNvSpPr>
          <p:nvPr>
            <p:ph type="ftr" sz="quarter" idx="10"/>
          </p:nvPr>
        </p:nvSpPr>
        <p:spPr>
          <a:ln/>
        </p:spPr>
        <p:txBody>
          <a:bodyPr/>
          <a:lstStyle>
            <a:lvl1pPr>
              <a:defRPr/>
            </a:lvl1pPr>
          </a:lstStyle>
          <a:p>
            <a:pPr>
              <a:defRPr/>
            </a:pPr>
            <a:endParaRPr lang="en-US"/>
          </a:p>
        </p:txBody>
      </p:sp>
      <p:sp>
        <p:nvSpPr>
          <p:cNvPr id="3" name="Rectangle 3"/>
          <p:cNvSpPr>
            <a:spLocks noGrp="1" noChangeArrowheads="1"/>
          </p:cNvSpPr>
          <p:nvPr>
            <p:ph type="sldNum" sz="quarter" idx="11"/>
          </p:nvPr>
        </p:nvSpPr>
        <p:spPr>
          <a:ln/>
        </p:spPr>
        <p:txBody>
          <a:bodyPr/>
          <a:lstStyle>
            <a:lvl1pPr>
              <a:defRPr/>
            </a:lvl1pPr>
          </a:lstStyle>
          <a:p>
            <a:pPr>
              <a:defRPr/>
            </a:pPr>
            <a:fld id="{044B385D-93A2-453F-9C78-DC3E41AFF8CA}" type="slidenum">
              <a:rPr lang="en-US"/>
              <a:pPr>
                <a:defRPr/>
              </a:pPr>
              <a:t>‹#›</a:t>
            </a:fld>
            <a:endParaRPr lang="en-US"/>
          </a:p>
        </p:txBody>
      </p:sp>
      <p:sp>
        <p:nvSpPr>
          <p:cNvPr id="4" name="Rectangle 16"/>
          <p:cNvSpPr>
            <a:spLocks noGrp="1" noChangeArrowheads="1"/>
          </p:cNvSpPr>
          <p:nvPr>
            <p:ph type="dt" sz="half" idx="12"/>
          </p:nvPr>
        </p:nvSpPr>
        <p:spPr>
          <a:ln/>
        </p:spPr>
        <p:txBody>
          <a:bodyPr/>
          <a:lstStyle>
            <a:lvl1pPr>
              <a:defRPr/>
            </a:lvl1pPr>
          </a:lstStyle>
          <a:p>
            <a:pPr>
              <a:defRPr/>
            </a:pPr>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2"/>
          <p:cNvSpPr>
            <a:spLocks noGrp="1" noChangeArrowheads="1"/>
          </p:cNvSpPr>
          <p:nvPr>
            <p:ph type="ftr" sz="quarter" idx="10"/>
          </p:nvPr>
        </p:nvSpPr>
        <p:spPr>
          <a:ln/>
        </p:spPr>
        <p:txBody>
          <a:bodyPr/>
          <a:lstStyle>
            <a:lvl1pPr>
              <a:defRPr/>
            </a:lvl1pPr>
          </a:lstStyle>
          <a:p>
            <a:pPr>
              <a:defRPr/>
            </a:pPr>
            <a:endParaRPr lang="en-US"/>
          </a:p>
        </p:txBody>
      </p:sp>
      <p:sp>
        <p:nvSpPr>
          <p:cNvPr id="6" name="Rectangle 3"/>
          <p:cNvSpPr>
            <a:spLocks noGrp="1" noChangeArrowheads="1"/>
          </p:cNvSpPr>
          <p:nvPr>
            <p:ph type="sldNum" sz="quarter" idx="11"/>
          </p:nvPr>
        </p:nvSpPr>
        <p:spPr>
          <a:ln/>
        </p:spPr>
        <p:txBody>
          <a:bodyPr/>
          <a:lstStyle>
            <a:lvl1pPr>
              <a:defRPr/>
            </a:lvl1pPr>
          </a:lstStyle>
          <a:p>
            <a:pPr>
              <a:defRPr/>
            </a:pPr>
            <a:fld id="{8D528A6A-238F-41A8-982F-F45DECAEE6D6}" type="slidenum">
              <a:rPr lang="en-US"/>
              <a:pPr>
                <a:defRPr/>
              </a:pPr>
              <a:t>‹#›</a:t>
            </a:fld>
            <a:endParaRPr lang="en-US"/>
          </a:p>
        </p:txBody>
      </p:sp>
      <p:sp>
        <p:nvSpPr>
          <p:cNvPr id="7" name="Rectangle 16"/>
          <p:cNvSpPr>
            <a:spLocks noGrp="1" noChangeArrowheads="1"/>
          </p:cNvSpPr>
          <p:nvPr>
            <p:ph type="dt" sz="half" idx="12"/>
          </p:nvPr>
        </p:nvSpPr>
        <p:spPr>
          <a:ln/>
        </p:spPr>
        <p:txBody>
          <a:bodyPr/>
          <a:lstStyle>
            <a:lvl1pPr>
              <a:defRPr/>
            </a:lvl1pPr>
          </a:lstStyle>
          <a:p>
            <a:pPr>
              <a:defRPr/>
            </a:pPr>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2"/>
          <p:cNvSpPr>
            <a:spLocks noGrp="1" noChangeArrowheads="1"/>
          </p:cNvSpPr>
          <p:nvPr>
            <p:ph type="ftr" sz="quarter" idx="10"/>
          </p:nvPr>
        </p:nvSpPr>
        <p:spPr>
          <a:ln/>
        </p:spPr>
        <p:txBody>
          <a:bodyPr/>
          <a:lstStyle>
            <a:lvl1pPr>
              <a:defRPr/>
            </a:lvl1pPr>
          </a:lstStyle>
          <a:p>
            <a:pPr>
              <a:defRPr/>
            </a:pPr>
            <a:endParaRPr lang="en-US"/>
          </a:p>
        </p:txBody>
      </p:sp>
      <p:sp>
        <p:nvSpPr>
          <p:cNvPr id="6" name="Rectangle 3"/>
          <p:cNvSpPr>
            <a:spLocks noGrp="1" noChangeArrowheads="1"/>
          </p:cNvSpPr>
          <p:nvPr>
            <p:ph type="sldNum" sz="quarter" idx="11"/>
          </p:nvPr>
        </p:nvSpPr>
        <p:spPr>
          <a:ln/>
        </p:spPr>
        <p:txBody>
          <a:bodyPr/>
          <a:lstStyle>
            <a:lvl1pPr>
              <a:defRPr/>
            </a:lvl1pPr>
          </a:lstStyle>
          <a:p>
            <a:pPr>
              <a:defRPr/>
            </a:pPr>
            <a:fld id="{C2631503-0603-42EA-A7F9-1E4577D1D70C}" type="slidenum">
              <a:rPr lang="en-US"/>
              <a:pPr>
                <a:defRPr/>
              </a:pPr>
              <a:t>‹#›</a:t>
            </a:fld>
            <a:endParaRPr lang="en-US"/>
          </a:p>
        </p:txBody>
      </p:sp>
      <p:sp>
        <p:nvSpPr>
          <p:cNvPr id="7" name="Rectangle 16"/>
          <p:cNvSpPr>
            <a:spLocks noGrp="1" noChangeArrowheads="1"/>
          </p:cNvSpPr>
          <p:nvPr>
            <p:ph type="dt" sz="half" idx="12"/>
          </p:nvPr>
        </p:nvSpPr>
        <p:spPr>
          <a:ln/>
        </p:spPr>
        <p:txBody>
          <a:bodyPr/>
          <a:lstStyle>
            <a:lvl1pPr>
              <a:defRPr/>
            </a:lvl1pPr>
          </a:lstStyle>
          <a:p>
            <a:pPr>
              <a:defRPr/>
            </a:pP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2770" name="Rectangle 2"/>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eaLnBrk="1" hangingPunct="1">
              <a:defRPr sz="1200">
                <a:latin typeface="Arial" charset="0"/>
              </a:defRPr>
            </a:lvl1pPr>
          </a:lstStyle>
          <a:p>
            <a:pPr>
              <a:defRPr/>
            </a:pPr>
            <a:endParaRPr lang="en-US"/>
          </a:p>
        </p:txBody>
      </p:sp>
      <p:sp>
        <p:nvSpPr>
          <p:cNvPr id="32771" name="Rectangle 3"/>
          <p:cNvSpPr>
            <a:spLocks noGrp="1" noChangeArrowheads="1"/>
          </p:cNvSpPr>
          <p:nvPr>
            <p:ph type="sldNum" sz="quarter" idx="4"/>
          </p:nvPr>
        </p:nvSpPr>
        <p:spPr bwMode="auto">
          <a:xfrm>
            <a:off x="6553200" y="6248400"/>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atin typeface="Arial Black" pitchFamily="34" charset="0"/>
              </a:defRPr>
            </a:lvl1pPr>
          </a:lstStyle>
          <a:p>
            <a:pPr>
              <a:defRPr/>
            </a:pPr>
            <a:fld id="{C303C65B-FF2F-47CB-9C27-42969A058B42}" type="slidenum">
              <a:rPr lang="en-US"/>
              <a:pPr>
                <a:defRPr/>
              </a:pPr>
              <a:t>‹#›</a:t>
            </a:fld>
            <a:endParaRPr lang="en-US"/>
          </a:p>
        </p:txBody>
      </p:sp>
      <p:grpSp>
        <p:nvGrpSpPr>
          <p:cNvPr id="1028" name="Group 4"/>
          <p:cNvGrpSpPr>
            <a:grpSpLocks/>
          </p:cNvGrpSpPr>
          <p:nvPr/>
        </p:nvGrpSpPr>
        <p:grpSpPr bwMode="auto">
          <a:xfrm>
            <a:off x="0" y="0"/>
            <a:ext cx="9144000" cy="546100"/>
            <a:chOff x="0" y="0"/>
            <a:chExt cx="5760" cy="344"/>
          </a:xfrm>
        </p:grpSpPr>
        <p:sp>
          <p:nvSpPr>
            <p:cNvPr id="32773" name="Rectangle 5"/>
            <p:cNvSpPr>
              <a:spLocks noChangeArrowheads="1"/>
            </p:cNvSpPr>
            <p:nvPr/>
          </p:nvSpPr>
          <p:spPr bwMode="auto">
            <a:xfrm>
              <a:off x="0" y="0"/>
              <a:ext cx="180" cy="336"/>
            </a:xfrm>
            <a:prstGeom prst="rect">
              <a:avLst/>
            </a:prstGeom>
            <a:gradFill rotWithShape="0">
              <a:gsLst>
                <a:gs pos="0">
                  <a:schemeClr val="folHlink"/>
                </a:gs>
                <a:gs pos="100000">
                  <a:schemeClr val="bg1"/>
                </a:gs>
              </a:gsLst>
              <a:lin ang="0" scaled="1"/>
            </a:gradFill>
            <a:ln w="9525">
              <a:noFill/>
              <a:miter lim="800000"/>
              <a:headEnd/>
              <a:tailEnd/>
            </a:ln>
            <a:effectLst/>
          </p:spPr>
          <p:txBody>
            <a:bodyPr wrap="none" anchor="ctr"/>
            <a:lstStyle/>
            <a:p>
              <a:pPr algn="ctr" eaLnBrk="1" hangingPunct="1">
                <a:defRPr/>
              </a:pPr>
              <a:endParaRPr lang="en-US" sz="2400">
                <a:latin typeface="Times New Roman" pitchFamily="18" charset="0"/>
              </a:endParaRPr>
            </a:p>
          </p:txBody>
        </p:sp>
        <p:sp>
          <p:nvSpPr>
            <p:cNvPr id="32774" name="Rectangle 6"/>
            <p:cNvSpPr>
              <a:spLocks noChangeArrowheads="1"/>
            </p:cNvSpPr>
            <p:nvPr/>
          </p:nvSpPr>
          <p:spPr bwMode="auto">
            <a:xfrm>
              <a:off x="260" y="85"/>
              <a:ext cx="5500" cy="173"/>
            </a:xfrm>
            <a:prstGeom prst="rect">
              <a:avLst/>
            </a:prstGeom>
            <a:gradFill rotWithShape="0">
              <a:gsLst>
                <a:gs pos="0">
                  <a:schemeClr val="bg2"/>
                </a:gs>
                <a:gs pos="100000">
                  <a:schemeClr val="bg1"/>
                </a:gs>
              </a:gsLst>
              <a:lin ang="0" scaled="1"/>
            </a:gradFill>
            <a:ln w="9525">
              <a:noFill/>
              <a:miter lim="800000"/>
              <a:headEnd/>
              <a:tailEnd/>
            </a:ln>
          </p:spPr>
          <p:txBody>
            <a:bodyPr/>
            <a:lstStyle/>
            <a:p>
              <a:pPr eaLnBrk="1" hangingPunct="1">
                <a:defRPr/>
              </a:pPr>
              <a:endParaRPr lang="en-US" sz="2400">
                <a:latin typeface="Times New Roman" pitchFamily="18" charset="0"/>
              </a:endParaRPr>
            </a:p>
          </p:txBody>
        </p:sp>
        <p:sp>
          <p:nvSpPr>
            <p:cNvPr id="32775" name="Rectangle 7"/>
            <p:cNvSpPr>
              <a:spLocks noChangeArrowheads="1"/>
            </p:cNvSpPr>
            <p:nvPr/>
          </p:nvSpPr>
          <p:spPr bwMode="auto">
            <a:xfrm>
              <a:off x="258" y="85"/>
              <a:ext cx="87" cy="89"/>
            </a:xfrm>
            <a:prstGeom prst="rect">
              <a:avLst/>
            </a:prstGeom>
            <a:solidFill>
              <a:schemeClr val="folHlink"/>
            </a:solidFill>
            <a:ln w="9525">
              <a:noFill/>
              <a:miter lim="800000"/>
              <a:headEnd/>
              <a:tailEnd/>
            </a:ln>
          </p:spPr>
          <p:txBody>
            <a:bodyPr/>
            <a:lstStyle/>
            <a:p>
              <a:pPr eaLnBrk="1" hangingPunct="1">
                <a:defRPr/>
              </a:pPr>
              <a:endParaRPr lang="en-US">
                <a:solidFill>
                  <a:schemeClr val="hlink"/>
                </a:solidFill>
              </a:endParaRPr>
            </a:p>
          </p:txBody>
        </p:sp>
        <p:sp>
          <p:nvSpPr>
            <p:cNvPr id="32776" name="Rectangle 8"/>
            <p:cNvSpPr>
              <a:spLocks noChangeArrowheads="1"/>
            </p:cNvSpPr>
            <p:nvPr/>
          </p:nvSpPr>
          <p:spPr bwMode="auto">
            <a:xfrm>
              <a:off x="345" y="0"/>
              <a:ext cx="88" cy="87"/>
            </a:xfrm>
            <a:prstGeom prst="rect">
              <a:avLst/>
            </a:prstGeom>
            <a:solidFill>
              <a:schemeClr val="folHlink"/>
            </a:solidFill>
            <a:ln w="9525">
              <a:noFill/>
              <a:miter lim="800000"/>
              <a:headEnd/>
              <a:tailEnd/>
            </a:ln>
          </p:spPr>
          <p:txBody>
            <a:bodyPr/>
            <a:lstStyle/>
            <a:p>
              <a:pPr eaLnBrk="1" hangingPunct="1">
                <a:defRPr/>
              </a:pPr>
              <a:endParaRPr lang="en-US">
                <a:solidFill>
                  <a:schemeClr val="hlink"/>
                </a:solidFill>
              </a:endParaRPr>
            </a:p>
          </p:txBody>
        </p:sp>
        <p:sp>
          <p:nvSpPr>
            <p:cNvPr id="32777" name="Rectangle 9"/>
            <p:cNvSpPr>
              <a:spLocks noChangeArrowheads="1"/>
            </p:cNvSpPr>
            <p:nvPr/>
          </p:nvSpPr>
          <p:spPr bwMode="auto">
            <a:xfrm>
              <a:off x="345" y="85"/>
              <a:ext cx="88" cy="89"/>
            </a:xfrm>
            <a:prstGeom prst="rect">
              <a:avLst/>
            </a:prstGeom>
            <a:solidFill>
              <a:schemeClr val="accent2"/>
            </a:solidFill>
            <a:ln w="9525">
              <a:noFill/>
              <a:miter lim="800000"/>
              <a:headEnd/>
              <a:tailEnd/>
            </a:ln>
          </p:spPr>
          <p:txBody>
            <a:bodyPr/>
            <a:lstStyle/>
            <a:p>
              <a:pPr eaLnBrk="1" hangingPunct="1">
                <a:defRPr/>
              </a:pPr>
              <a:endParaRPr lang="en-US">
                <a:solidFill>
                  <a:schemeClr val="accent2"/>
                </a:solidFill>
              </a:endParaRPr>
            </a:p>
          </p:txBody>
        </p:sp>
        <p:sp>
          <p:nvSpPr>
            <p:cNvPr id="32778" name="Rectangle 10"/>
            <p:cNvSpPr>
              <a:spLocks noChangeArrowheads="1"/>
            </p:cNvSpPr>
            <p:nvPr/>
          </p:nvSpPr>
          <p:spPr bwMode="auto">
            <a:xfrm>
              <a:off x="173" y="173"/>
              <a:ext cx="86" cy="87"/>
            </a:xfrm>
            <a:prstGeom prst="rect">
              <a:avLst/>
            </a:prstGeom>
            <a:solidFill>
              <a:schemeClr val="folHlink"/>
            </a:solidFill>
            <a:ln w="9525">
              <a:noFill/>
              <a:miter lim="800000"/>
              <a:headEnd/>
              <a:tailEnd/>
            </a:ln>
          </p:spPr>
          <p:txBody>
            <a:bodyPr/>
            <a:lstStyle/>
            <a:p>
              <a:pPr eaLnBrk="1" hangingPunct="1">
                <a:defRPr/>
              </a:pPr>
              <a:endParaRPr lang="en-US">
                <a:solidFill>
                  <a:schemeClr val="hlink"/>
                </a:solidFill>
              </a:endParaRPr>
            </a:p>
          </p:txBody>
        </p:sp>
        <p:sp>
          <p:nvSpPr>
            <p:cNvPr id="32779" name="Rectangle 11"/>
            <p:cNvSpPr>
              <a:spLocks noChangeArrowheads="1"/>
            </p:cNvSpPr>
            <p:nvPr/>
          </p:nvSpPr>
          <p:spPr bwMode="auto">
            <a:xfrm>
              <a:off x="83" y="86"/>
              <a:ext cx="89" cy="87"/>
            </a:xfrm>
            <a:prstGeom prst="rect">
              <a:avLst/>
            </a:prstGeom>
            <a:solidFill>
              <a:schemeClr val="bg2"/>
            </a:solidFill>
            <a:ln w="9525">
              <a:noFill/>
              <a:miter lim="800000"/>
              <a:headEnd/>
              <a:tailEnd/>
            </a:ln>
          </p:spPr>
          <p:txBody>
            <a:bodyPr/>
            <a:lstStyle/>
            <a:p>
              <a:pPr eaLnBrk="1" hangingPunct="1">
                <a:defRPr/>
              </a:pPr>
              <a:endParaRPr lang="en-US" sz="2400">
                <a:latin typeface="Times New Roman" pitchFamily="18" charset="0"/>
              </a:endParaRPr>
            </a:p>
          </p:txBody>
        </p:sp>
        <p:sp>
          <p:nvSpPr>
            <p:cNvPr id="32780" name="Rectangle 12"/>
            <p:cNvSpPr>
              <a:spLocks noChangeArrowheads="1"/>
            </p:cNvSpPr>
            <p:nvPr/>
          </p:nvSpPr>
          <p:spPr bwMode="auto">
            <a:xfrm>
              <a:off x="258" y="171"/>
              <a:ext cx="87" cy="87"/>
            </a:xfrm>
            <a:prstGeom prst="rect">
              <a:avLst/>
            </a:prstGeom>
            <a:solidFill>
              <a:schemeClr val="accent2"/>
            </a:solidFill>
            <a:ln w="9525">
              <a:noFill/>
              <a:miter lim="800000"/>
              <a:headEnd/>
              <a:tailEnd/>
            </a:ln>
          </p:spPr>
          <p:txBody>
            <a:bodyPr/>
            <a:lstStyle/>
            <a:p>
              <a:pPr eaLnBrk="1" hangingPunct="1">
                <a:defRPr/>
              </a:pPr>
              <a:endParaRPr lang="en-US">
                <a:solidFill>
                  <a:schemeClr val="accent2"/>
                </a:solidFill>
              </a:endParaRPr>
            </a:p>
          </p:txBody>
        </p:sp>
        <p:sp>
          <p:nvSpPr>
            <p:cNvPr id="32781" name="Rectangle 13"/>
            <p:cNvSpPr>
              <a:spLocks noChangeArrowheads="1"/>
            </p:cNvSpPr>
            <p:nvPr/>
          </p:nvSpPr>
          <p:spPr bwMode="auto">
            <a:xfrm>
              <a:off x="173" y="258"/>
              <a:ext cx="86" cy="86"/>
            </a:xfrm>
            <a:prstGeom prst="rect">
              <a:avLst/>
            </a:prstGeom>
            <a:solidFill>
              <a:schemeClr val="accent2"/>
            </a:solidFill>
            <a:ln w="9525">
              <a:noFill/>
              <a:miter lim="800000"/>
              <a:headEnd/>
              <a:tailEnd/>
            </a:ln>
          </p:spPr>
          <p:txBody>
            <a:bodyPr/>
            <a:lstStyle/>
            <a:p>
              <a:pPr eaLnBrk="1" hangingPunct="1">
                <a:defRPr/>
              </a:pPr>
              <a:endParaRPr lang="en-US">
                <a:solidFill>
                  <a:schemeClr val="accent2"/>
                </a:solidFill>
              </a:endParaRPr>
            </a:p>
          </p:txBody>
        </p:sp>
      </p:grpSp>
      <p:sp>
        <p:nvSpPr>
          <p:cNvPr id="1029" name="Rectangle 14"/>
          <p:cNvSpPr>
            <a:spLocks noGrp="1" noChangeArrowheads="1"/>
          </p:cNvSpPr>
          <p:nvPr>
            <p:ph type="title"/>
          </p:nvPr>
        </p:nvSpPr>
        <p:spPr bwMode="auto">
          <a:xfrm>
            <a:off x="457200" y="457200"/>
            <a:ext cx="8229600" cy="13716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30" name="Rectangle 15"/>
          <p:cNvSpPr>
            <a:spLocks noGrp="1" noChangeArrowheads="1"/>
          </p:cNvSpPr>
          <p:nvPr>
            <p:ph type="body" idx="1"/>
          </p:nvPr>
        </p:nvSpPr>
        <p:spPr bwMode="auto">
          <a:xfrm>
            <a:off x="457200" y="1981200"/>
            <a:ext cx="8229600" cy="3886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32784" name="Rectangle 16"/>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Arial" charset="0"/>
              </a:defRPr>
            </a:lvl1pPr>
          </a:lstStyle>
          <a:p>
            <a:pPr>
              <a:defRPr/>
            </a:pPr>
            <a:endParaRPr lang="en-US"/>
          </a:p>
        </p:txBody>
      </p:sp>
    </p:spTree>
  </p:cSld>
  <p:clrMap bg1="lt1" tx1="dk1" bg2="lt2" tx2="dk2" accent1="accent1" accent2="accent2" accent3="accent3" accent4="accent4" accent5="accent5" accent6="accent6" hlink="hlink" folHlink="folHlink"/>
  <p:sldLayoutIdLst>
    <p:sldLayoutId id="2147483886" r:id="rId1"/>
    <p:sldLayoutId id="2147483873" r:id="rId2"/>
    <p:sldLayoutId id="2147483874" r:id="rId3"/>
    <p:sldLayoutId id="2147483875" r:id="rId4"/>
    <p:sldLayoutId id="2147483876" r:id="rId5"/>
    <p:sldLayoutId id="2147483877" r:id="rId6"/>
    <p:sldLayoutId id="2147483878" r:id="rId7"/>
    <p:sldLayoutId id="2147483879" r:id="rId8"/>
    <p:sldLayoutId id="2147483880" r:id="rId9"/>
    <p:sldLayoutId id="2147483881" r:id="rId10"/>
    <p:sldLayoutId id="2147483882" r:id="rId11"/>
    <p:sldLayoutId id="2147483883" r:id="rId12"/>
    <p:sldLayoutId id="2147483884" r:id="rId13"/>
    <p:sldLayoutId id="2147483885" r:id="rId14"/>
  </p:sldLayoutIdLst>
  <p:txStyles>
    <p:titleStyle>
      <a:lvl1pPr algn="l" rtl="0" eaLnBrk="0" fontAlgn="base" hangingPunct="0">
        <a:spcBef>
          <a:spcPct val="0"/>
        </a:spcBef>
        <a:spcAft>
          <a:spcPct val="0"/>
        </a:spcAft>
        <a:defRPr sz="4400">
          <a:solidFill>
            <a:schemeClr val="tx1"/>
          </a:solidFill>
          <a:latin typeface="+mj-lt"/>
          <a:ea typeface="+mj-ea"/>
          <a:cs typeface="+mj-cs"/>
        </a:defRPr>
      </a:lvl1pPr>
      <a:lvl2pPr algn="l" rtl="0" eaLnBrk="0" fontAlgn="base" hangingPunct="0">
        <a:spcBef>
          <a:spcPct val="0"/>
        </a:spcBef>
        <a:spcAft>
          <a:spcPct val="0"/>
        </a:spcAft>
        <a:defRPr sz="4400">
          <a:solidFill>
            <a:schemeClr val="tx1"/>
          </a:solidFill>
          <a:latin typeface="Arial" charset="0"/>
        </a:defRPr>
      </a:lvl2pPr>
      <a:lvl3pPr algn="l" rtl="0" eaLnBrk="0" fontAlgn="base" hangingPunct="0">
        <a:spcBef>
          <a:spcPct val="0"/>
        </a:spcBef>
        <a:spcAft>
          <a:spcPct val="0"/>
        </a:spcAft>
        <a:defRPr sz="4400">
          <a:solidFill>
            <a:schemeClr val="tx1"/>
          </a:solidFill>
          <a:latin typeface="Arial" charset="0"/>
        </a:defRPr>
      </a:lvl3pPr>
      <a:lvl4pPr algn="l" rtl="0" eaLnBrk="0" fontAlgn="base" hangingPunct="0">
        <a:spcBef>
          <a:spcPct val="0"/>
        </a:spcBef>
        <a:spcAft>
          <a:spcPct val="0"/>
        </a:spcAft>
        <a:defRPr sz="4400">
          <a:solidFill>
            <a:schemeClr val="tx1"/>
          </a:solidFill>
          <a:latin typeface="Arial" charset="0"/>
        </a:defRPr>
      </a:lvl4pPr>
      <a:lvl5pPr algn="l" rtl="0" eaLnBrk="0" fontAlgn="base" hangingPunct="0">
        <a:spcBef>
          <a:spcPct val="0"/>
        </a:spcBef>
        <a:spcAft>
          <a:spcPct val="0"/>
        </a:spcAft>
        <a:defRPr sz="4400">
          <a:solidFill>
            <a:schemeClr val="tx1"/>
          </a:solidFill>
          <a:latin typeface="Arial" charset="0"/>
        </a:defRPr>
      </a:lvl5pPr>
      <a:lvl6pPr marL="457200" algn="l" rtl="0" fontAlgn="base">
        <a:spcBef>
          <a:spcPct val="0"/>
        </a:spcBef>
        <a:spcAft>
          <a:spcPct val="0"/>
        </a:spcAft>
        <a:defRPr sz="4400">
          <a:solidFill>
            <a:schemeClr val="tx1"/>
          </a:solidFill>
          <a:latin typeface="Arial" charset="0"/>
        </a:defRPr>
      </a:lvl6pPr>
      <a:lvl7pPr marL="914400" algn="l" rtl="0" fontAlgn="base">
        <a:spcBef>
          <a:spcPct val="0"/>
        </a:spcBef>
        <a:spcAft>
          <a:spcPct val="0"/>
        </a:spcAft>
        <a:defRPr sz="4400">
          <a:solidFill>
            <a:schemeClr val="tx1"/>
          </a:solidFill>
          <a:latin typeface="Arial" charset="0"/>
        </a:defRPr>
      </a:lvl7pPr>
      <a:lvl8pPr marL="1371600" algn="l" rtl="0" fontAlgn="base">
        <a:spcBef>
          <a:spcPct val="0"/>
        </a:spcBef>
        <a:spcAft>
          <a:spcPct val="0"/>
        </a:spcAft>
        <a:defRPr sz="4400">
          <a:solidFill>
            <a:schemeClr val="tx1"/>
          </a:solidFill>
          <a:latin typeface="Arial" charset="0"/>
        </a:defRPr>
      </a:lvl8pPr>
      <a:lvl9pPr marL="1828800" algn="l" rtl="0" fontAlgn="base">
        <a:spcBef>
          <a:spcPct val="0"/>
        </a:spcBef>
        <a:spcAft>
          <a:spcPct val="0"/>
        </a:spcAft>
        <a:defRPr sz="4400">
          <a:solidFill>
            <a:schemeClr val="tx1"/>
          </a:solidFill>
          <a:latin typeface="Arial" charset="0"/>
        </a:defRPr>
      </a:lvl9pPr>
    </p:titleStyle>
    <p:bodyStyle>
      <a:lvl1pPr marL="342900" indent="-342900" algn="l" rtl="0" eaLnBrk="0" fontAlgn="base" hangingPunct="0">
        <a:spcBef>
          <a:spcPct val="20000"/>
        </a:spcBef>
        <a:spcAft>
          <a:spcPct val="0"/>
        </a:spcAft>
        <a:buClr>
          <a:schemeClr val="bg2"/>
        </a:buClr>
        <a:buSzPct val="75000"/>
        <a:buFont typeface="Wingdings" pitchFamily="2" charset="2"/>
        <a:buChar char="n"/>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0000"/>
        <a:buFont typeface="Wingdings" pitchFamily="2" charset="2"/>
        <a:buChar char="¨"/>
        <a:defRPr sz="2800">
          <a:solidFill>
            <a:schemeClr val="tx1"/>
          </a:solidFill>
          <a:latin typeface="+mn-lt"/>
        </a:defRPr>
      </a:lvl2pPr>
      <a:lvl3pPr marL="1143000" indent="-228600" algn="l" rtl="0" eaLnBrk="0" fontAlgn="base" hangingPunct="0">
        <a:spcBef>
          <a:spcPct val="20000"/>
        </a:spcBef>
        <a:spcAft>
          <a:spcPct val="0"/>
        </a:spcAft>
        <a:buClr>
          <a:schemeClr val="bg2"/>
        </a:buClr>
        <a:buSzPct val="65000"/>
        <a:buFont typeface="Wingdings" pitchFamily="2" charset="2"/>
        <a:buChar char="n"/>
        <a:defRPr sz="2400">
          <a:solidFill>
            <a:schemeClr val="tx1"/>
          </a:solidFill>
          <a:latin typeface="+mn-lt"/>
        </a:defRPr>
      </a:lvl3pPr>
      <a:lvl4pPr marL="1600200" indent="-228600" algn="l" rtl="0" eaLnBrk="0" fontAlgn="base" hangingPunct="0">
        <a:spcBef>
          <a:spcPct val="20000"/>
        </a:spcBef>
        <a:spcAft>
          <a:spcPct val="0"/>
        </a:spcAft>
        <a:buClr>
          <a:schemeClr val="accent2"/>
        </a:buClr>
        <a:buSzPct val="70000"/>
        <a:buFont typeface="Wingdings" pitchFamily="2" charset="2"/>
        <a:buChar char="¨"/>
        <a:defRPr sz="2000">
          <a:solidFill>
            <a:schemeClr val="tx1"/>
          </a:solidFill>
          <a:latin typeface="+mn-lt"/>
        </a:defRPr>
      </a:lvl4pPr>
      <a:lvl5pPr marL="20574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mn-lt"/>
        </a:defRPr>
      </a:lvl5pPr>
      <a:lvl6pPr marL="2514600" indent="-228600" algn="l" rtl="0" fontAlgn="base">
        <a:spcBef>
          <a:spcPct val="20000"/>
        </a:spcBef>
        <a:spcAft>
          <a:spcPct val="0"/>
        </a:spcAft>
        <a:buClr>
          <a:schemeClr val="bg2"/>
        </a:buClr>
        <a:buFont typeface="Wingdings" pitchFamily="2" charset="2"/>
        <a:buChar char="§"/>
        <a:defRPr sz="2000">
          <a:solidFill>
            <a:schemeClr val="tx1"/>
          </a:solidFill>
          <a:latin typeface="+mn-lt"/>
        </a:defRPr>
      </a:lvl6pPr>
      <a:lvl7pPr marL="2971800" indent="-228600" algn="l" rtl="0" fontAlgn="base">
        <a:spcBef>
          <a:spcPct val="20000"/>
        </a:spcBef>
        <a:spcAft>
          <a:spcPct val="0"/>
        </a:spcAft>
        <a:buClr>
          <a:schemeClr val="bg2"/>
        </a:buClr>
        <a:buFont typeface="Wingdings" pitchFamily="2" charset="2"/>
        <a:buChar char="§"/>
        <a:defRPr sz="2000">
          <a:solidFill>
            <a:schemeClr val="tx1"/>
          </a:solidFill>
          <a:latin typeface="+mn-lt"/>
        </a:defRPr>
      </a:lvl7pPr>
      <a:lvl8pPr marL="3429000" indent="-228600" algn="l" rtl="0" fontAlgn="base">
        <a:spcBef>
          <a:spcPct val="20000"/>
        </a:spcBef>
        <a:spcAft>
          <a:spcPct val="0"/>
        </a:spcAft>
        <a:buClr>
          <a:schemeClr val="bg2"/>
        </a:buClr>
        <a:buFont typeface="Wingdings" pitchFamily="2" charset="2"/>
        <a:buChar char="§"/>
        <a:defRPr sz="2000">
          <a:solidFill>
            <a:schemeClr val="tx1"/>
          </a:solidFill>
          <a:latin typeface="+mn-lt"/>
        </a:defRPr>
      </a:lvl8pPr>
      <a:lvl9pPr marL="3886200" indent="-228600" algn="l" rtl="0" fontAlgn="base">
        <a:spcBef>
          <a:spcPct val="20000"/>
        </a:spcBef>
        <a:spcAft>
          <a:spcPct val="0"/>
        </a:spcAft>
        <a:buClr>
          <a:schemeClr val="bg2"/>
        </a:buClr>
        <a:buFont typeface="Wingdings" pitchFamily="2" charset="2"/>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31.png"/><Relationship Id="rId13" Type="http://schemas.openxmlformats.org/officeDocument/2006/relationships/image" Target="../media/image36.gif"/><Relationship Id="rId3" Type="http://schemas.openxmlformats.org/officeDocument/2006/relationships/image" Target="../media/image26.png"/><Relationship Id="rId7" Type="http://schemas.openxmlformats.org/officeDocument/2006/relationships/image" Target="../media/image30.png"/><Relationship Id="rId12" Type="http://schemas.openxmlformats.org/officeDocument/2006/relationships/image" Target="../media/image35.jpeg"/><Relationship Id="rId2" Type="http://schemas.openxmlformats.org/officeDocument/2006/relationships/notesSlide" Target="../notesSlides/notesSlide10.xml"/><Relationship Id="rId1" Type="http://schemas.openxmlformats.org/officeDocument/2006/relationships/slideLayout" Target="../slideLayouts/slideLayout13.xml"/><Relationship Id="rId6" Type="http://schemas.openxmlformats.org/officeDocument/2006/relationships/image" Target="../media/image29.png"/><Relationship Id="rId11" Type="http://schemas.openxmlformats.org/officeDocument/2006/relationships/image" Target="../media/image34.jpeg"/><Relationship Id="rId5" Type="http://schemas.openxmlformats.org/officeDocument/2006/relationships/image" Target="../media/image28.png"/><Relationship Id="rId10" Type="http://schemas.openxmlformats.org/officeDocument/2006/relationships/image" Target="../media/image33.jpeg"/><Relationship Id="rId4" Type="http://schemas.openxmlformats.org/officeDocument/2006/relationships/image" Target="../media/image27.png"/><Relationship Id="rId9" Type="http://schemas.openxmlformats.org/officeDocument/2006/relationships/image" Target="../media/image32.png"/></Relationships>
</file>

<file path=ppt/slides/_rels/slide11.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37.jpeg"/><Relationship Id="rId7" Type="http://schemas.openxmlformats.org/officeDocument/2006/relationships/image" Target="../media/image41.png"/><Relationship Id="rId2" Type="http://schemas.openxmlformats.org/officeDocument/2006/relationships/notesSlide" Target="../notesSlides/notesSlide11.xml"/><Relationship Id="rId1" Type="http://schemas.openxmlformats.org/officeDocument/2006/relationships/slideLayout" Target="../slideLayouts/slideLayout14.xml"/><Relationship Id="rId6" Type="http://schemas.openxmlformats.org/officeDocument/2006/relationships/image" Target="../media/image40.png"/><Relationship Id="rId11" Type="http://schemas.openxmlformats.org/officeDocument/2006/relationships/image" Target="../media/image45.jpeg"/><Relationship Id="rId5" Type="http://schemas.openxmlformats.org/officeDocument/2006/relationships/image" Target="../media/image39.png"/><Relationship Id="rId10" Type="http://schemas.openxmlformats.org/officeDocument/2006/relationships/image" Target="../media/image44.png"/><Relationship Id="rId4" Type="http://schemas.openxmlformats.org/officeDocument/2006/relationships/image" Target="../media/image38.jpeg"/><Relationship Id="rId9" Type="http://schemas.openxmlformats.org/officeDocument/2006/relationships/image" Target="../media/image43.jpeg"/></Relationships>
</file>

<file path=ppt/slides/_rels/slide12.xml.rels><?xml version="1.0" encoding="UTF-8" standalone="yes"?>
<Relationships xmlns="http://schemas.openxmlformats.org/package/2006/relationships"><Relationship Id="rId8" Type="http://schemas.openxmlformats.org/officeDocument/2006/relationships/audio" Target="../media/audio6.wav"/><Relationship Id="rId13" Type="http://schemas.openxmlformats.org/officeDocument/2006/relationships/image" Target="../media/image48.jpeg"/><Relationship Id="rId18" Type="http://schemas.openxmlformats.org/officeDocument/2006/relationships/image" Target="../media/image53.jpeg"/><Relationship Id="rId3" Type="http://schemas.openxmlformats.org/officeDocument/2006/relationships/audio" Target="../media/audio1.wav"/><Relationship Id="rId7" Type="http://schemas.openxmlformats.org/officeDocument/2006/relationships/audio" Target="../media/audio5.wav"/><Relationship Id="rId12" Type="http://schemas.openxmlformats.org/officeDocument/2006/relationships/image" Target="../media/image47.jpeg"/><Relationship Id="rId17" Type="http://schemas.openxmlformats.org/officeDocument/2006/relationships/image" Target="../media/image52.jpeg"/><Relationship Id="rId2" Type="http://schemas.openxmlformats.org/officeDocument/2006/relationships/notesSlide" Target="../notesSlides/notesSlide12.xml"/><Relationship Id="rId16" Type="http://schemas.openxmlformats.org/officeDocument/2006/relationships/image" Target="../media/image51.png"/><Relationship Id="rId1" Type="http://schemas.openxmlformats.org/officeDocument/2006/relationships/slideLayout" Target="../slideLayouts/slideLayout13.xml"/><Relationship Id="rId6" Type="http://schemas.openxmlformats.org/officeDocument/2006/relationships/audio" Target="../media/audio4.wav"/><Relationship Id="rId11" Type="http://schemas.openxmlformats.org/officeDocument/2006/relationships/image" Target="../media/image46.jpeg"/><Relationship Id="rId5" Type="http://schemas.openxmlformats.org/officeDocument/2006/relationships/audio" Target="../media/audio3.wav"/><Relationship Id="rId15" Type="http://schemas.openxmlformats.org/officeDocument/2006/relationships/image" Target="../media/image50.jpeg"/><Relationship Id="rId10" Type="http://schemas.openxmlformats.org/officeDocument/2006/relationships/audio" Target="../media/audio8.wav"/><Relationship Id="rId4" Type="http://schemas.openxmlformats.org/officeDocument/2006/relationships/audio" Target="../media/audio2.wav"/><Relationship Id="rId9" Type="http://schemas.openxmlformats.org/officeDocument/2006/relationships/audio" Target="../media/audio7.wav"/><Relationship Id="rId14" Type="http://schemas.openxmlformats.org/officeDocument/2006/relationships/image" Target="../media/image49.png"/></Relationships>
</file>

<file path=ppt/slides/_rels/slide1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jpeg"/><Relationship Id="rId7" Type="http://schemas.openxmlformats.org/officeDocument/2006/relationships/image" Target="../media/image6.jpe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5.jpeg"/><Relationship Id="rId5" Type="http://schemas.openxmlformats.org/officeDocument/2006/relationships/image" Target="../media/image4.jpeg"/><Relationship Id="rId10" Type="http://schemas.openxmlformats.org/officeDocument/2006/relationships/image" Target="../media/image9.jpeg"/><Relationship Id="rId4" Type="http://schemas.openxmlformats.org/officeDocument/2006/relationships/image" Target="../media/image3.jpeg"/><Relationship Id="rId9" Type="http://schemas.openxmlformats.org/officeDocument/2006/relationships/image" Target="../media/image8.jpe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10.jpeg"/><Relationship Id="rId7" Type="http://schemas.openxmlformats.org/officeDocument/2006/relationships/image" Target="../media/image14.jpeg"/><Relationship Id="rId2" Type="http://schemas.openxmlformats.org/officeDocument/2006/relationships/notesSlide" Target="../notesSlides/notesSlide5.xml"/><Relationship Id="rId1" Type="http://schemas.openxmlformats.org/officeDocument/2006/relationships/slideLayout" Target="../slideLayouts/slideLayout4.xml"/><Relationship Id="rId6" Type="http://schemas.openxmlformats.org/officeDocument/2006/relationships/image" Target="../media/image13.jpeg"/><Relationship Id="rId11" Type="http://schemas.openxmlformats.org/officeDocument/2006/relationships/image" Target="../media/image18.jpeg"/><Relationship Id="rId5" Type="http://schemas.openxmlformats.org/officeDocument/2006/relationships/image" Target="../media/image12.jpeg"/><Relationship Id="rId10" Type="http://schemas.openxmlformats.org/officeDocument/2006/relationships/image" Target="../media/image17.jpeg"/><Relationship Id="rId4" Type="http://schemas.openxmlformats.org/officeDocument/2006/relationships/image" Target="../media/image11.jpeg"/><Relationship Id="rId9" Type="http://schemas.openxmlformats.org/officeDocument/2006/relationships/image" Target="../media/image16.jpeg"/></Relationships>
</file>

<file path=ppt/slides/_rels/slide6.xml.rels><?xml version="1.0" encoding="UTF-8" standalone="yes"?>
<Relationships xmlns="http://schemas.openxmlformats.org/package/2006/relationships"><Relationship Id="rId3" Type="http://schemas.openxmlformats.org/officeDocument/2006/relationships/image" Target="../media/image19.jpeg"/><Relationship Id="rId7" Type="http://schemas.openxmlformats.org/officeDocument/2006/relationships/image" Target="../media/image23.jpe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22.jpeg"/><Relationship Id="rId5" Type="http://schemas.openxmlformats.org/officeDocument/2006/relationships/image" Target="../media/image21.jpeg"/><Relationship Id="rId4" Type="http://schemas.openxmlformats.org/officeDocument/2006/relationships/image" Target="../media/image20.png"/></Relationships>
</file>

<file path=ppt/slides/_rels/slide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2743200" y="1828800"/>
            <a:ext cx="6248400" cy="2209800"/>
          </a:xfrm>
        </p:spPr>
        <p:txBody>
          <a:bodyPr/>
          <a:lstStyle/>
          <a:p>
            <a:pPr algn="ctr" eaLnBrk="1" hangingPunct="1"/>
            <a:r>
              <a:rPr lang="en-US" sz="7200" smtClean="0">
                <a:latin typeface="Kayleigh" pitchFamily="2" charset="0"/>
              </a:rPr>
              <a:t>Introduction to Marketing</a:t>
            </a:r>
          </a:p>
        </p:txBody>
      </p:sp>
      <p:sp>
        <p:nvSpPr>
          <p:cNvPr id="2051" name="Rectangle 3"/>
          <p:cNvSpPr>
            <a:spLocks noGrp="1" noChangeArrowheads="1"/>
          </p:cNvSpPr>
          <p:nvPr>
            <p:ph type="subTitle" idx="1"/>
          </p:nvPr>
        </p:nvSpPr>
        <p:spPr/>
        <p:txBody>
          <a:bodyPr/>
          <a:lstStyle/>
          <a:p>
            <a:pPr algn="ctr" eaLnBrk="1" hangingPunct="1"/>
            <a:r>
              <a:rPr lang="en-US" smtClean="0"/>
              <a:t>CTE Intro</a:t>
            </a:r>
          </a:p>
          <a:p>
            <a:pPr algn="ctr" eaLnBrk="1" hangingPunct="1"/>
            <a:endParaRPr lang="en-US" smtClean="0"/>
          </a:p>
        </p:txBody>
      </p:sp>
      <p:sp>
        <p:nvSpPr>
          <p:cNvPr id="3076" name="Text Box 4"/>
          <p:cNvSpPr txBox="1">
            <a:spLocks noChangeArrowheads="1"/>
          </p:cNvSpPr>
          <p:nvPr/>
        </p:nvSpPr>
        <p:spPr bwMode="auto">
          <a:xfrm>
            <a:off x="609600" y="5334000"/>
            <a:ext cx="3429000" cy="1192213"/>
          </a:xfrm>
          <a:prstGeom prst="rect">
            <a:avLst/>
          </a:prstGeom>
          <a:noFill/>
          <a:ln w="9525">
            <a:noFill/>
            <a:miter lim="800000"/>
            <a:headEnd/>
            <a:tailEnd/>
          </a:ln>
        </p:spPr>
        <p:txBody>
          <a:bodyPr>
            <a:spAutoFit/>
          </a:bodyPr>
          <a:lstStyle/>
          <a:p>
            <a:pPr>
              <a:spcBef>
                <a:spcPct val="50000"/>
              </a:spcBef>
            </a:pPr>
            <a:r>
              <a:rPr lang="en-US"/>
              <a:t>By Mrs. Rees</a:t>
            </a:r>
          </a:p>
          <a:p>
            <a:pPr>
              <a:spcBef>
                <a:spcPct val="50000"/>
              </a:spcBef>
            </a:pPr>
            <a:r>
              <a:rPr lang="en-US"/>
              <a:t>Elk Ridge Middle School</a:t>
            </a:r>
          </a:p>
          <a:p>
            <a:pPr>
              <a:spcBef>
                <a:spcPct val="50000"/>
              </a:spcBef>
            </a:pPr>
            <a:r>
              <a:rPr lang="en-US">
                <a:cs typeface="Arial" charset="0"/>
              </a:rPr>
              <a:t>©</a:t>
            </a:r>
            <a:r>
              <a:rPr lang="en-US"/>
              <a:t>2009</a:t>
            </a: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fade">
                                      <p:cBhvr>
                                        <p:cTn id="7" dur="2000"/>
                                        <p:tgtEl>
                                          <p:spTgt spid="205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051"/>
                                        </p:tgtEl>
                                        <p:attrNameLst>
                                          <p:attrName>style.visibility</p:attrName>
                                        </p:attrNameLst>
                                      </p:cBhvr>
                                      <p:to>
                                        <p:strVal val="visible"/>
                                      </p:to>
                                    </p:set>
                                    <p:animEffect transition="in" filter="fade">
                                      <p:cBhvr>
                                        <p:cTn id="10" dur="2000"/>
                                        <p:tgtEl>
                                          <p:spTgt spid="20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0" grpId="0"/>
      <p:bldP spid="2051" grpId="0"/>
    </p:bldLst>
  </p:timing>
</p:sld>
</file>

<file path=ppt/slides/slide1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11279" name="Picture 15" descr="http://www.autoinsurancequotes4free.com/images/article_images/geico.gif"/>
          <p:cNvPicPr>
            <a:picLocks noChangeAspect="1" noChangeArrowheads="1"/>
          </p:cNvPicPr>
          <p:nvPr/>
        </p:nvPicPr>
        <p:blipFill>
          <a:blip r:embed="rId3" cstate="print"/>
          <a:srcRect/>
          <a:stretch>
            <a:fillRect/>
          </a:stretch>
        </p:blipFill>
        <p:spPr bwMode="auto">
          <a:xfrm>
            <a:off x="4419600" y="1828800"/>
            <a:ext cx="4000500" cy="2647950"/>
          </a:xfrm>
          <a:prstGeom prst="rect">
            <a:avLst/>
          </a:prstGeom>
          <a:noFill/>
          <a:ln w="9525">
            <a:noFill/>
            <a:miter lim="800000"/>
            <a:headEnd/>
            <a:tailEnd/>
          </a:ln>
        </p:spPr>
      </p:pic>
      <p:sp>
        <p:nvSpPr>
          <p:cNvPr id="12291" name="Rectangle 2"/>
          <p:cNvSpPr>
            <a:spLocks noGrp="1" noChangeArrowheads="1"/>
          </p:cNvSpPr>
          <p:nvPr>
            <p:ph type="title"/>
          </p:nvPr>
        </p:nvSpPr>
        <p:spPr>
          <a:xfrm>
            <a:off x="457200" y="0"/>
            <a:ext cx="8229600" cy="1371600"/>
          </a:xfrm>
        </p:spPr>
        <p:txBody>
          <a:bodyPr/>
          <a:lstStyle/>
          <a:p>
            <a:pPr eaLnBrk="1" hangingPunct="1"/>
            <a:r>
              <a:rPr lang="en-US" smtClean="0"/>
              <a:t>Slogans</a:t>
            </a:r>
          </a:p>
        </p:txBody>
      </p:sp>
      <p:sp>
        <p:nvSpPr>
          <p:cNvPr id="53251" name="Rectangle 3"/>
          <p:cNvSpPr>
            <a:spLocks noGrp="1" noChangeArrowheads="1"/>
          </p:cNvSpPr>
          <p:nvPr>
            <p:ph type="body" sz="half" idx="1"/>
          </p:nvPr>
        </p:nvSpPr>
        <p:spPr>
          <a:xfrm>
            <a:off x="381000" y="1981200"/>
            <a:ext cx="4038600" cy="4572000"/>
          </a:xfrm>
        </p:spPr>
        <p:txBody>
          <a:bodyPr/>
          <a:lstStyle/>
          <a:p>
            <a:pPr eaLnBrk="1" hangingPunct="1">
              <a:lnSpc>
                <a:spcPct val="90000"/>
              </a:lnSpc>
            </a:pPr>
            <a:r>
              <a:rPr lang="en-US" sz="1800" dirty="0" smtClean="0"/>
              <a:t>“15 minutes could save you 15% or more on car insurance.”</a:t>
            </a:r>
          </a:p>
          <a:p>
            <a:pPr eaLnBrk="1" hangingPunct="1">
              <a:lnSpc>
                <a:spcPct val="90000"/>
              </a:lnSpc>
            </a:pPr>
            <a:r>
              <a:rPr lang="en-US" sz="1800" dirty="0" smtClean="0"/>
              <a:t>“A rainbow of flavor.”</a:t>
            </a:r>
          </a:p>
          <a:p>
            <a:pPr eaLnBrk="1" hangingPunct="1">
              <a:lnSpc>
                <a:spcPct val="90000"/>
              </a:lnSpc>
            </a:pPr>
            <a:r>
              <a:rPr lang="en-US" sz="1800" dirty="0" smtClean="0"/>
              <a:t>“The nighttime, sniffling, sneezing, coughing, aching, stuffy head, fever, sleep better to feel better medicine.”</a:t>
            </a:r>
          </a:p>
          <a:p>
            <a:pPr eaLnBrk="1" hangingPunct="1">
              <a:lnSpc>
                <a:spcPct val="90000"/>
              </a:lnSpc>
            </a:pPr>
            <a:r>
              <a:rPr lang="en-US" sz="1800" dirty="0" smtClean="0"/>
              <a:t>“They’re magically delicious.”</a:t>
            </a:r>
          </a:p>
          <a:p>
            <a:pPr eaLnBrk="1" hangingPunct="1">
              <a:lnSpc>
                <a:spcPct val="90000"/>
              </a:lnSpc>
            </a:pPr>
            <a:r>
              <a:rPr lang="en-US" sz="1800" dirty="0" smtClean="0"/>
              <a:t>“I’m </a:t>
            </a:r>
            <a:r>
              <a:rPr lang="en-US" sz="1800" dirty="0" err="1" smtClean="0"/>
              <a:t>lovin</a:t>
            </a:r>
            <a:r>
              <a:rPr lang="en-US" sz="1800" dirty="0" smtClean="0"/>
              <a:t>’ it…”</a:t>
            </a:r>
          </a:p>
          <a:p>
            <a:pPr eaLnBrk="1" hangingPunct="1">
              <a:lnSpc>
                <a:spcPct val="90000"/>
              </a:lnSpc>
            </a:pPr>
            <a:r>
              <a:rPr lang="en-US" sz="1800" dirty="0" smtClean="0"/>
              <a:t>“Challenge Everything”</a:t>
            </a:r>
          </a:p>
          <a:p>
            <a:pPr eaLnBrk="1" hangingPunct="1">
              <a:lnSpc>
                <a:spcPct val="90000"/>
              </a:lnSpc>
            </a:pPr>
            <a:r>
              <a:rPr lang="en-US" sz="1800" dirty="0" smtClean="0"/>
              <a:t>“The quilted quicker picker </a:t>
            </a:r>
            <a:r>
              <a:rPr lang="en-US" sz="1800" dirty="0" smtClean="0"/>
              <a:t>upper.” </a:t>
            </a:r>
            <a:endParaRPr lang="en-US" sz="1800" dirty="0" smtClean="0"/>
          </a:p>
          <a:p>
            <a:pPr eaLnBrk="1" hangingPunct="1">
              <a:lnSpc>
                <a:spcPct val="90000"/>
              </a:lnSpc>
            </a:pPr>
            <a:r>
              <a:rPr lang="en-US" sz="1800" dirty="0" smtClean="0"/>
              <a:t>“</a:t>
            </a:r>
            <a:r>
              <a:rPr lang="en-US" sz="1800" dirty="0" smtClean="0"/>
              <a:t>Finger-</a:t>
            </a:r>
            <a:r>
              <a:rPr lang="en-US" sz="1800" dirty="0" err="1" smtClean="0"/>
              <a:t>Lickin</a:t>
            </a:r>
            <a:r>
              <a:rPr lang="en-US" sz="1800" dirty="0" smtClean="0"/>
              <a:t>’ Good</a:t>
            </a:r>
            <a:r>
              <a:rPr lang="en-US" sz="1800" dirty="0" smtClean="0"/>
              <a:t>”</a:t>
            </a:r>
          </a:p>
          <a:p>
            <a:pPr eaLnBrk="1" hangingPunct="1">
              <a:lnSpc>
                <a:spcPct val="90000"/>
              </a:lnSpc>
            </a:pPr>
            <a:r>
              <a:rPr lang="en-US" sz="1800" dirty="0" smtClean="0"/>
              <a:t>“Think outside the bun.”</a:t>
            </a:r>
            <a:endParaRPr lang="en-US" sz="1800" dirty="0" smtClean="0"/>
          </a:p>
          <a:p>
            <a:pPr eaLnBrk="1" hangingPunct="1">
              <a:lnSpc>
                <a:spcPct val="90000"/>
              </a:lnSpc>
            </a:pPr>
            <a:r>
              <a:rPr lang="en-US" sz="1800" dirty="0" smtClean="0"/>
              <a:t>“You can do it. We can help</a:t>
            </a:r>
            <a:r>
              <a:rPr lang="en-US" sz="1800" dirty="0" smtClean="0"/>
              <a:t>.”</a:t>
            </a:r>
          </a:p>
        </p:txBody>
      </p:sp>
      <p:pic>
        <p:nvPicPr>
          <p:cNvPr id="53266" name="Picture 18" descr="skittles"/>
          <p:cNvPicPr>
            <a:picLocks noGrp="1" noChangeAspect="1" noChangeArrowheads="1"/>
          </p:cNvPicPr>
          <p:nvPr>
            <p:ph sz="quarter" idx="3"/>
          </p:nvPr>
        </p:nvPicPr>
        <p:blipFill>
          <a:blip r:embed="rId4" cstate="print"/>
          <a:srcRect/>
          <a:stretch>
            <a:fillRect/>
          </a:stretch>
        </p:blipFill>
        <p:spPr>
          <a:xfrm>
            <a:off x="4648200" y="1905000"/>
            <a:ext cx="3352800" cy="3179763"/>
          </a:xfrm>
          <a:noFill/>
        </p:spPr>
      </p:pic>
      <p:pic>
        <p:nvPicPr>
          <p:cNvPr id="53268" name="Picture 20" descr="Nyquil"/>
          <p:cNvPicPr>
            <a:picLocks noChangeAspect="1" noChangeArrowheads="1"/>
          </p:cNvPicPr>
          <p:nvPr/>
        </p:nvPicPr>
        <p:blipFill>
          <a:blip r:embed="rId5" cstate="print"/>
          <a:srcRect/>
          <a:stretch>
            <a:fillRect/>
          </a:stretch>
        </p:blipFill>
        <p:spPr bwMode="auto">
          <a:xfrm>
            <a:off x="4800600" y="2286000"/>
            <a:ext cx="3505200" cy="2562225"/>
          </a:xfrm>
          <a:prstGeom prst="rect">
            <a:avLst/>
          </a:prstGeom>
          <a:noFill/>
          <a:ln w="9525">
            <a:noFill/>
            <a:miter lim="800000"/>
            <a:headEnd/>
            <a:tailEnd/>
          </a:ln>
        </p:spPr>
      </p:pic>
      <p:pic>
        <p:nvPicPr>
          <p:cNvPr id="53269" name="Picture 21" descr="lucky charms"/>
          <p:cNvPicPr>
            <a:picLocks noChangeAspect="1" noChangeArrowheads="1"/>
          </p:cNvPicPr>
          <p:nvPr/>
        </p:nvPicPr>
        <p:blipFill>
          <a:blip r:embed="rId6" cstate="print"/>
          <a:srcRect/>
          <a:stretch>
            <a:fillRect/>
          </a:stretch>
        </p:blipFill>
        <p:spPr bwMode="auto">
          <a:xfrm>
            <a:off x="4724400" y="1981200"/>
            <a:ext cx="3198813" cy="4191000"/>
          </a:xfrm>
          <a:prstGeom prst="rect">
            <a:avLst/>
          </a:prstGeom>
          <a:noFill/>
          <a:ln w="9525">
            <a:noFill/>
            <a:miter lim="800000"/>
            <a:headEnd/>
            <a:tailEnd/>
          </a:ln>
        </p:spPr>
      </p:pic>
      <p:pic>
        <p:nvPicPr>
          <p:cNvPr id="53271" name="Picture 23" descr="mcdonalds"/>
          <p:cNvPicPr>
            <a:picLocks noChangeAspect="1" noChangeArrowheads="1"/>
          </p:cNvPicPr>
          <p:nvPr/>
        </p:nvPicPr>
        <p:blipFill>
          <a:blip r:embed="rId7" cstate="print"/>
          <a:srcRect/>
          <a:stretch>
            <a:fillRect/>
          </a:stretch>
        </p:blipFill>
        <p:spPr bwMode="auto">
          <a:xfrm>
            <a:off x="4419600" y="2667000"/>
            <a:ext cx="4076700" cy="2749550"/>
          </a:xfrm>
          <a:prstGeom prst="rect">
            <a:avLst/>
          </a:prstGeom>
          <a:noFill/>
          <a:ln w="9525">
            <a:noFill/>
            <a:miter lim="800000"/>
            <a:headEnd/>
            <a:tailEnd/>
          </a:ln>
        </p:spPr>
      </p:pic>
      <p:pic>
        <p:nvPicPr>
          <p:cNvPr id="53272" name="Picture 24" descr="eagames"/>
          <p:cNvPicPr>
            <a:picLocks noChangeAspect="1" noChangeArrowheads="1"/>
          </p:cNvPicPr>
          <p:nvPr/>
        </p:nvPicPr>
        <p:blipFill>
          <a:blip r:embed="rId8" cstate="print"/>
          <a:srcRect/>
          <a:stretch>
            <a:fillRect/>
          </a:stretch>
        </p:blipFill>
        <p:spPr bwMode="auto">
          <a:xfrm>
            <a:off x="4343400" y="1981200"/>
            <a:ext cx="3886200" cy="3854450"/>
          </a:xfrm>
          <a:prstGeom prst="rect">
            <a:avLst/>
          </a:prstGeom>
          <a:noFill/>
          <a:ln w="9525">
            <a:noFill/>
            <a:miter lim="800000"/>
            <a:headEnd/>
            <a:tailEnd/>
          </a:ln>
        </p:spPr>
      </p:pic>
      <p:sp>
        <p:nvSpPr>
          <p:cNvPr id="12299" name="Text Box 27"/>
          <p:cNvSpPr txBox="1">
            <a:spLocks noChangeArrowheads="1"/>
          </p:cNvSpPr>
          <p:nvPr/>
        </p:nvSpPr>
        <p:spPr bwMode="auto">
          <a:xfrm>
            <a:off x="228600" y="914400"/>
            <a:ext cx="8763000" cy="954107"/>
          </a:xfrm>
          <a:prstGeom prst="rect">
            <a:avLst/>
          </a:prstGeom>
          <a:noFill/>
          <a:ln w="9525">
            <a:noFill/>
            <a:miter lim="800000"/>
            <a:headEnd/>
            <a:tailEnd/>
          </a:ln>
        </p:spPr>
        <p:txBody>
          <a:bodyPr>
            <a:spAutoFit/>
          </a:bodyPr>
          <a:lstStyle/>
          <a:p>
            <a:pPr>
              <a:spcBef>
                <a:spcPct val="50000"/>
              </a:spcBef>
            </a:pPr>
            <a:r>
              <a:rPr lang="en-US" sz="2800" b="1" dirty="0"/>
              <a:t>Definition:</a:t>
            </a:r>
            <a:r>
              <a:rPr lang="en-US" sz="2800" dirty="0"/>
              <a:t> </a:t>
            </a:r>
            <a:r>
              <a:rPr lang="en-US" sz="2800" dirty="0" smtClean="0"/>
              <a:t> </a:t>
            </a:r>
            <a:r>
              <a:rPr lang="en-US" sz="2800" dirty="0" smtClean="0"/>
              <a:t>A memorable phrase used as a repetitive expression of an idea or purpose.</a:t>
            </a:r>
            <a:endParaRPr lang="en-US" sz="2800" dirty="0"/>
          </a:p>
        </p:txBody>
      </p:sp>
      <p:pic>
        <p:nvPicPr>
          <p:cNvPr id="53283" name="Picture 35" descr="TheHomeDepot"/>
          <p:cNvPicPr>
            <a:picLocks noChangeAspect="1" noChangeArrowheads="1"/>
          </p:cNvPicPr>
          <p:nvPr/>
        </p:nvPicPr>
        <p:blipFill>
          <a:blip r:embed="rId9" cstate="print"/>
          <a:srcRect/>
          <a:stretch>
            <a:fillRect/>
          </a:stretch>
        </p:blipFill>
        <p:spPr bwMode="auto">
          <a:xfrm>
            <a:off x="5029200" y="2667000"/>
            <a:ext cx="2857500" cy="2857500"/>
          </a:xfrm>
          <a:prstGeom prst="rect">
            <a:avLst/>
          </a:prstGeom>
          <a:noFill/>
          <a:ln w="9525">
            <a:noFill/>
            <a:miter lim="800000"/>
            <a:headEnd/>
            <a:tailEnd/>
          </a:ln>
        </p:spPr>
      </p:pic>
      <p:pic>
        <p:nvPicPr>
          <p:cNvPr id="11278" name="Picture 14" descr="epic fail photos - Assistance Offer FAIL"/>
          <p:cNvPicPr>
            <a:picLocks noChangeAspect="1" noChangeArrowheads="1"/>
          </p:cNvPicPr>
          <p:nvPr/>
        </p:nvPicPr>
        <p:blipFill>
          <a:blip r:embed="rId10" cstate="print"/>
          <a:srcRect/>
          <a:stretch>
            <a:fillRect/>
          </a:stretch>
        </p:blipFill>
        <p:spPr bwMode="auto">
          <a:xfrm>
            <a:off x="4495800" y="2514600"/>
            <a:ext cx="4037013" cy="3124200"/>
          </a:xfrm>
          <a:prstGeom prst="rect">
            <a:avLst/>
          </a:prstGeom>
          <a:noFill/>
          <a:ln w="9525">
            <a:noFill/>
            <a:miter lim="800000"/>
            <a:headEnd/>
            <a:tailEnd/>
          </a:ln>
        </p:spPr>
      </p:pic>
      <p:pic>
        <p:nvPicPr>
          <p:cNvPr id="14338" name="Picture 2" descr="http://bountypapertowelcoupon.com/wp-content/uploads/Bounty1.jpg"/>
          <p:cNvPicPr>
            <a:picLocks noChangeAspect="1" noChangeArrowheads="1"/>
          </p:cNvPicPr>
          <p:nvPr/>
        </p:nvPicPr>
        <p:blipFill>
          <a:blip r:embed="rId11" cstate="print"/>
          <a:srcRect/>
          <a:stretch>
            <a:fillRect/>
          </a:stretch>
        </p:blipFill>
        <p:spPr bwMode="auto">
          <a:xfrm>
            <a:off x="4800600" y="2514600"/>
            <a:ext cx="3810000" cy="3743325"/>
          </a:xfrm>
          <a:prstGeom prst="rect">
            <a:avLst/>
          </a:prstGeom>
          <a:noFill/>
        </p:spPr>
      </p:pic>
      <p:pic>
        <p:nvPicPr>
          <p:cNvPr id="14340" name="Picture 4" descr="http://msnbcmedia1.msn.com/j/msnbc/Components/Photos/061113/061113_kfc_logo_vmed5p.grid-4x2.jpg"/>
          <p:cNvPicPr>
            <a:picLocks noChangeAspect="1" noChangeArrowheads="1"/>
          </p:cNvPicPr>
          <p:nvPr/>
        </p:nvPicPr>
        <p:blipFill>
          <a:blip r:embed="rId12" cstate="print"/>
          <a:srcRect/>
          <a:stretch>
            <a:fillRect/>
          </a:stretch>
        </p:blipFill>
        <p:spPr bwMode="auto">
          <a:xfrm>
            <a:off x="5105400" y="2362200"/>
            <a:ext cx="2933700" cy="3600451"/>
          </a:xfrm>
          <a:prstGeom prst="rect">
            <a:avLst/>
          </a:prstGeom>
          <a:noFill/>
        </p:spPr>
      </p:pic>
      <p:pic>
        <p:nvPicPr>
          <p:cNvPr id="14342" name="Picture 6" descr="http://www.goodlogo.com/images/logos/taco_bell_logo_2934.gif"/>
          <p:cNvPicPr>
            <a:picLocks noChangeAspect="1" noChangeArrowheads="1"/>
          </p:cNvPicPr>
          <p:nvPr/>
        </p:nvPicPr>
        <p:blipFill>
          <a:blip r:embed="rId13" cstate="print"/>
          <a:srcRect/>
          <a:stretch>
            <a:fillRect/>
          </a:stretch>
        </p:blipFill>
        <p:spPr bwMode="auto">
          <a:xfrm>
            <a:off x="5029200" y="2590800"/>
            <a:ext cx="2562225" cy="2571751"/>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325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27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nodeType="clickEffect">
                                  <p:stCondLst>
                                    <p:cond delay="0"/>
                                  </p:stCondLst>
                                  <p:childTnLst>
                                    <p:set>
                                      <p:cBhvr>
                                        <p:cTn id="14" dur="1" fill="hold">
                                          <p:stCondLst>
                                            <p:cond delay="0"/>
                                          </p:stCondLst>
                                        </p:cTn>
                                        <p:tgtEl>
                                          <p:spTgt spid="11279"/>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3251">
                                            <p:txEl>
                                              <p:pRg st="1" end="1"/>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326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xit" presetSubtype="0" fill="hold" nodeType="clickEffect">
                                  <p:stCondLst>
                                    <p:cond delay="0"/>
                                  </p:stCondLst>
                                  <p:childTnLst>
                                    <p:set>
                                      <p:cBhvr>
                                        <p:cTn id="26" dur="1" fill="hold">
                                          <p:stCondLst>
                                            <p:cond delay="0"/>
                                          </p:stCondLst>
                                        </p:cTn>
                                        <p:tgtEl>
                                          <p:spTgt spid="53266"/>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53251">
                                            <p:txEl>
                                              <p:pRg st="2" end="2"/>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53268"/>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xit" presetSubtype="0" fill="hold" nodeType="clickEffect">
                                  <p:stCondLst>
                                    <p:cond delay="0"/>
                                  </p:stCondLst>
                                  <p:childTnLst>
                                    <p:set>
                                      <p:cBhvr>
                                        <p:cTn id="38" dur="1" fill="hold">
                                          <p:stCondLst>
                                            <p:cond delay="0"/>
                                          </p:stCondLst>
                                        </p:cTn>
                                        <p:tgtEl>
                                          <p:spTgt spid="53268"/>
                                        </p:tgtEl>
                                        <p:attrNameLst>
                                          <p:attrName>style.visibility</p:attrName>
                                        </p:attrNameLst>
                                      </p:cBhvr>
                                      <p:to>
                                        <p:strVal val="hidden"/>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53251">
                                            <p:txEl>
                                              <p:pRg st="3" end="3"/>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53269"/>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xit" presetSubtype="0" fill="hold" nodeType="clickEffect">
                                  <p:stCondLst>
                                    <p:cond delay="0"/>
                                  </p:stCondLst>
                                  <p:childTnLst>
                                    <p:set>
                                      <p:cBhvr>
                                        <p:cTn id="50" dur="1" fill="hold">
                                          <p:stCondLst>
                                            <p:cond delay="0"/>
                                          </p:stCondLst>
                                        </p:cTn>
                                        <p:tgtEl>
                                          <p:spTgt spid="53269"/>
                                        </p:tgtEl>
                                        <p:attrNameLst>
                                          <p:attrName>style.visibility</p:attrName>
                                        </p:attrNameLst>
                                      </p:cBhvr>
                                      <p:to>
                                        <p:strVal val="hidden"/>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53251">
                                            <p:txEl>
                                              <p:pRg st="4" end="4"/>
                                            </p:txEl>
                                          </p:spTgt>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nodeType="clickEffect">
                                  <p:stCondLst>
                                    <p:cond delay="0"/>
                                  </p:stCondLst>
                                  <p:childTnLst>
                                    <p:set>
                                      <p:cBhvr>
                                        <p:cTn id="58" dur="1" fill="hold">
                                          <p:stCondLst>
                                            <p:cond delay="0"/>
                                          </p:stCondLst>
                                        </p:cTn>
                                        <p:tgtEl>
                                          <p:spTgt spid="53271"/>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xit" presetSubtype="0" fill="hold" nodeType="clickEffect">
                                  <p:stCondLst>
                                    <p:cond delay="0"/>
                                  </p:stCondLst>
                                  <p:childTnLst>
                                    <p:set>
                                      <p:cBhvr>
                                        <p:cTn id="62" dur="1" fill="hold">
                                          <p:stCondLst>
                                            <p:cond delay="0"/>
                                          </p:stCondLst>
                                        </p:cTn>
                                        <p:tgtEl>
                                          <p:spTgt spid="53271"/>
                                        </p:tgtEl>
                                        <p:attrNameLst>
                                          <p:attrName>style.visibility</p:attrName>
                                        </p:attrNameLst>
                                      </p:cBhvr>
                                      <p:to>
                                        <p:strVal val="hidden"/>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nodeType="clickEffect">
                                  <p:stCondLst>
                                    <p:cond delay="0"/>
                                  </p:stCondLst>
                                  <p:childTnLst>
                                    <p:set>
                                      <p:cBhvr>
                                        <p:cTn id="66" dur="1" fill="hold">
                                          <p:stCondLst>
                                            <p:cond delay="0"/>
                                          </p:stCondLst>
                                        </p:cTn>
                                        <p:tgtEl>
                                          <p:spTgt spid="53251">
                                            <p:txEl>
                                              <p:pRg st="5" end="5"/>
                                            </p:txEl>
                                          </p:spTgt>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nodeType="clickEffect">
                                  <p:stCondLst>
                                    <p:cond delay="0"/>
                                  </p:stCondLst>
                                  <p:childTnLst>
                                    <p:set>
                                      <p:cBhvr>
                                        <p:cTn id="70" dur="1" fill="hold">
                                          <p:stCondLst>
                                            <p:cond delay="0"/>
                                          </p:stCondLst>
                                        </p:cTn>
                                        <p:tgtEl>
                                          <p:spTgt spid="53272"/>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xit" presetSubtype="0" fill="hold" nodeType="clickEffect">
                                  <p:stCondLst>
                                    <p:cond delay="0"/>
                                  </p:stCondLst>
                                  <p:childTnLst>
                                    <p:set>
                                      <p:cBhvr>
                                        <p:cTn id="74" dur="1" fill="hold">
                                          <p:stCondLst>
                                            <p:cond delay="0"/>
                                          </p:stCondLst>
                                        </p:cTn>
                                        <p:tgtEl>
                                          <p:spTgt spid="53272"/>
                                        </p:tgtEl>
                                        <p:attrNameLst>
                                          <p:attrName>style.visibility</p:attrName>
                                        </p:attrNameLst>
                                      </p:cBhvr>
                                      <p:to>
                                        <p:strVal val="hidden"/>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nodeType="clickEffect">
                                  <p:stCondLst>
                                    <p:cond delay="0"/>
                                  </p:stCondLst>
                                  <p:childTnLst>
                                    <p:set>
                                      <p:cBhvr>
                                        <p:cTn id="78" dur="1" fill="hold">
                                          <p:stCondLst>
                                            <p:cond delay="0"/>
                                          </p:stCondLst>
                                        </p:cTn>
                                        <p:tgtEl>
                                          <p:spTgt spid="53251">
                                            <p:txEl>
                                              <p:pRg st="6" end="6"/>
                                            </p:txEl>
                                          </p:spTgt>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1" presetClass="entr" presetSubtype="0" fill="hold" nodeType="clickEffect">
                                  <p:stCondLst>
                                    <p:cond delay="0"/>
                                  </p:stCondLst>
                                  <p:childTnLst>
                                    <p:set>
                                      <p:cBhvr>
                                        <p:cTn id="82" dur="1" fill="hold">
                                          <p:stCondLst>
                                            <p:cond delay="0"/>
                                          </p:stCondLst>
                                        </p:cTn>
                                        <p:tgtEl>
                                          <p:spTgt spid="14338"/>
                                        </p:tgtEl>
                                        <p:attrNameLst>
                                          <p:attrName>style.visibility</p:attrName>
                                        </p:attrNameLst>
                                      </p:cBhvr>
                                      <p:to>
                                        <p:strVal val="visible"/>
                                      </p:to>
                                    </p:set>
                                  </p:childTnLst>
                                </p:cTn>
                              </p:par>
                            </p:childTnLst>
                          </p:cTn>
                        </p:par>
                      </p:childTnLst>
                    </p:cTn>
                  </p:par>
                  <p:par>
                    <p:cTn id="83" fill="hold">
                      <p:stCondLst>
                        <p:cond delay="indefinite"/>
                      </p:stCondLst>
                      <p:childTnLst>
                        <p:par>
                          <p:cTn id="84" fill="hold">
                            <p:stCondLst>
                              <p:cond delay="0"/>
                            </p:stCondLst>
                            <p:childTnLst>
                              <p:par>
                                <p:cTn id="85" presetID="6" presetClass="exit" presetSubtype="16" fill="hold" nodeType="clickEffect">
                                  <p:stCondLst>
                                    <p:cond delay="0"/>
                                  </p:stCondLst>
                                  <p:childTnLst>
                                    <p:animEffect transition="out" filter="circle(in)">
                                      <p:cBhvr>
                                        <p:cTn id="86" dur="2000"/>
                                        <p:tgtEl>
                                          <p:spTgt spid="14338"/>
                                        </p:tgtEl>
                                      </p:cBhvr>
                                    </p:animEffect>
                                    <p:set>
                                      <p:cBhvr>
                                        <p:cTn id="87" dur="1" fill="hold">
                                          <p:stCondLst>
                                            <p:cond delay="1999"/>
                                          </p:stCondLst>
                                        </p:cTn>
                                        <p:tgtEl>
                                          <p:spTgt spid="14338"/>
                                        </p:tgtEl>
                                        <p:attrNameLst>
                                          <p:attrName>style.visibility</p:attrName>
                                        </p:attrNameLst>
                                      </p:cBhvr>
                                      <p:to>
                                        <p:strVal val="hidden"/>
                                      </p:to>
                                    </p:set>
                                  </p:childTnLst>
                                </p:cTn>
                              </p:par>
                            </p:childTnLst>
                          </p:cTn>
                        </p:par>
                      </p:childTnLst>
                    </p:cTn>
                  </p:par>
                  <p:par>
                    <p:cTn id="88" fill="hold">
                      <p:stCondLst>
                        <p:cond delay="indefinite"/>
                      </p:stCondLst>
                      <p:childTnLst>
                        <p:par>
                          <p:cTn id="89" fill="hold">
                            <p:stCondLst>
                              <p:cond delay="0"/>
                            </p:stCondLst>
                            <p:childTnLst>
                              <p:par>
                                <p:cTn id="90" presetID="1" presetClass="entr" presetSubtype="0" fill="hold" nodeType="clickEffect">
                                  <p:stCondLst>
                                    <p:cond delay="0"/>
                                  </p:stCondLst>
                                  <p:childTnLst>
                                    <p:set>
                                      <p:cBhvr>
                                        <p:cTn id="91" dur="1" fill="hold">
                                          <p:stCondLst>
                                            <p:cond delay="0"/>
                                          </p:stCondLst>
                                        </p:cTn>
                                        <p:tgtEl>
                                          <p:spTgt spid="53251">
                                            <p:txEl>
                                              <p:pRg st="7" end="7"/>
                                            </p:txEl>
                                          </p:spTgt>
                                        </p:tgtEl>
                                        <p:attrNameLst>
                                          <p:attrName>style.visibility</p:attrName>
                                        </p:attrNameLst>
                                      </p:cBhvr>
                                      <p:to>
                                        <p:strVal val="visible"/>
                                      </p:to>
                                    </p:set>
                                  </p:childTnLst>
                                </p:cTn>
                              </p:par>
                            </p:childTnLst>
                          </p:cTn>
                        </p:par>
                      </p:childTnLst>
                    </p:cTn>
                  </p:par>
                  <p:par>
                    <p:cTn id="92" fill="hold">
                      <p:stCondLst>
                        <p:cond delay="indefinite"/>
                      </p:stCondLst>
                      <p:childTnLst>
                        <p:par>
                          <p:cTn id="93" fill="hold">
                            <p:stCondLst>
                              <p:cond delay="0"/>
                            </p:stCondLst>
                            <p:childTnLst>
                              <p:par>
                                <p:cTn id="94" presetID="1" presetClass="entr" presetSubtype="0" fill="hold" nodeType="clickEffect">
                                  <p:stCondLst>
                                    <p:cond delay="0"/>
                                  </p:stCondLst>
                                  <p:childTnLst>
                                    <p:set>
                                      <p:cBhvr>
                                        <p:cTn id="95" dur="1" fill="hold">
                                          <p:stCondLst>
                                            <p:cond delay="0"/>
                                          </p:stCondLst>
                                        </p:cTn>
                                        <p:tgtEl>
                                          <p:spTgt spid="14340"/>
                                        </p:tgtEl>
                                        <p:attrNameLst>
                                          <p:attrName>style.visibility</p:attrName>
                                        </p:attrNameLst>
                                      </p:cBhvr>
                                      <p:to>
                                        <p:strVal val="visible"/>
                                      </p:to>
                                    </p:set>
                                  </p:childTnLst>
                                </p:cTn>
                              </p:par>
                            </p:childTnLst>
                          </p:cTn>
                        </p:par>
                      </p:childTnLst>
                    </p:cTn>
                  </p:par>
                  <p:par>
                    <p:cTn id="96" fill="hold">
                      <p:stCondLst>
                        <p:cond delay="indefinite"/>
                      </p:stCondLst>
                      <p:childTnLst>
                        <p:par>
                          <p:cTn id="97" fill="hold">
                            <p:stCondLst>
                              <p:cond delay="0"/>
                            </p:stCondLst>
                            <p:childTnLst>
                              <p:par>
                                <p:cTn id="98" presetID="4" presetClass="exit" presetSubtype="16" fill="hold" nodeType="clickEffect">
                                  <p:stCondLst>
                                    <p:cond delay="0"/>
                                  </p:stCondLst>
                                  <p:childTnLst>
                                    <p:animEffect transition="out" filter="box(in)">
                                      <p:cBhvr>
                                        <p:cTn id="99" dur="500"/>
                                        <p:tgtEl>
                                          <p:spTgt spid="14340"/>
                                        </p:tgtEl>
                                      </p:cBhvr>
                                    </p:animEffect>
                                    <p:set>
                                      <p:cBhvr>
                                        <p:cTn id="100" dur="1" fill="hold">
                                          <p:stCondLst>
                                            <p:cond delay="499"/>
                                          </p:stCondLst>
                                        </p:cTn>
                                        <p:tgtEl>
                                          <p:spTgt spid="14340"/>
                                        </p:tgtEl>
                                        <p:attrNameLst>
                                          <p:attrName>style.visibility</p:attrName>
                                        </p:attrNameLst>
                                      </p:cBhvr>
                                      <p:to>
                                        <p:strVal val="hidden"/>
                                      </p:to>
                                    </p:set>
                                  </p:childTnLst>
                                </p:cTn>
                              </p:par>
                            </p:childTnLst>
                          </p:cTn>
                        </p:par>
                      </p:childTnLst>
                    </p:cTn>
                  </p:par>
                  <p:par>
                    <p:cTn id="101" fill="hold">
                      <p:stCondLst>
                        <p:cond delay="indefinite"/>
                      </p:stCondLst>
                      <p:childTnLst>
                        <p:par>
                          <p:cTn id="102" fill="hold">
                            <p:stCondLst>
                              <p:cond delay="0"/>
                            </p:stCondLst>
                            <p:childTnLst>
                              <p:par>
                                <p:cTn id="103" presetID="1" presetClass="entr" presetSubtype="0" fill="hold" nodeType="clickEffect">
                                  <p:stCondLst>
                                    <p:cond delay="0"/>
                                  </p:stCondLst>
                                  <p:childTnLst>
                                    <p:set>
                                      <p:cBhvr>
                                        <p:cTn id="104" dur="1" fill="hold">
                                          <p:stCondLst>
                                            <p:cond delay="0"/>
                                          </p:stCondLst>
                                        </p:cTn>
                                        <p:tgtEl>
                                          <p:spTgt spid="53251">
                                            <p:txEl>
                                              <p:pRg st="8" end="8"/>
                                            </p:txEl>
                                          </p:spTgt>
                                        </p:tgtEl>
                                        <p:attrNameLst>
                                          <p:attrName>style.visibility</p:attrName>
                                        </p:attrNameLst>
                                      </p:cBhvr>
                                      <p:to>
                                        <p:strVal val="visible"/>
                                      </p:to>
                                    </p:set>
                                  </p:childTnLst>
                                </p:cTn>
                              </p:par>
                            </p:childTnLst>
                          </p:cTn>
                        </p:par>
                      </p:childTnLst>
                    </p:cTn>
                  </p:par>
                  <p:par>
                    <p:cTn id="105" fill="hold">
                      <p:stCondLst>
                        <p:cond delay="indefinite"/>
                      </p:stCondLst>
                      <p:childTnLst>
                        <p:par>
                          <p:cTn id="106" fill="hold">
                            <p:stCondLst>
                              <p:cond delay="0"/>
                            </p:stCondLst>
                            <p:childTnLst>
                              <p:par>
                                <p:cTn id="107" presetID="1" presetClass="entr" presetSubtype="0" fill="hold" nodeType="clickEffect">
                                  <p:stCondLst>
                                    <p:cond delay="0"/>
                                  </p:stCondLst>
                                  <p:childTnLst>
                                    <p:set>
                                      <p:cBhvr>
                                        <p:cTn id="108" dur="1" fill="hold">
                                          <p:stCondLst>
                                            <p:cond delay="0"/>
                                          </p:stCondLst>
                                        </p:cTn>
                                        <p:tgtEl>
                                          <p:spTgt spid="14342"/>
                                        </p:tgtEl>
                                        <p:attrNameLst>
                                          <p:attrName>style.visibility</p:attrName>
                                        </p:attrNameLst>
                                      </p:cBhvr>
                                      <p:to>
                                        <p:strVal val="visible"/>
                                      </p:to>
                                    </p:set>
                                  </p:childTnLst>
                                </p:cTn>
                              </p:par>
                            </p:childTnLst>
                          </p:cTn>
                        </p:par>
                      </p:childTnLst>
                    </p:cTn>
                  </p:par>
                  <p:par>
                    <p:cTn id="109" fill="hold">
                      <p:stCondLst>
                        <p:cond delay="indefinite"/>
                      </p:stCondLst>
                      <p:childTnLst>
                        <p:par>
                          <p:cTn id="110" fill="hold">
                            <p:stCondLst>
                              <p:cond delay="0"/>
                            </p:stCondLst>
                            <p:childTnLst>
                              <p:par>
                                <p:cTn id="111" presetID="4" presetClass="exit" presetSubtype="16" fill="hold" nodeType="clickEffect">
                                  <p:stCondLst>
                                    <p:cond delay="0"/>
                                  </p:stCondLst>
                                  <p:childTnLst>
                                    <p:animEffect transition="out" filter="box(in)">
                                      <p:cBhvr>
                                        <p:cTn id="112" dur="500"/>
                                        <p:tgtEl>
                                          <p:spTgt spid="14342"/>
                                        </p:tgtEl>
                                      </p:cBhvr>
                                    </p:animEffect>
                                    <p:set>
                                      <p:cBhvr>
                                        <p:cTn id="113" dur="1" fill="hold">
                                          <p:stCondLst>
                                            <p:cond delay="499"/>
                                          </p:stCondLst>
                                        </p:cTn>
                                        <p:tgtEl>
                                          <p:spTgt spid="14342"/>
                                        </p:tgtEl>
                                        <p:attrNameLst>
                                          <p:attrName>style.visibility</p:attrName>
                                        </p:attrNameLst>
                                      </p:cBhvr>
                                      <p:to>
                                        <p:strVal val="hidden"/>
                                      </p:to>
                                    </p:set>
                                  </p:childTnLst>
                                </p:cTn>
                              </p:par>
                            </p:childTnLst>
                          </p:cTn>
                        </p:par>
                      </p:childTnLst>
                    </p:cTn>
                  </p:par>
                  <p:par>
                    <p:cTn id="114" fill="hold">
                      <p:stCondLst>
                        <p:cond delay="indefinite"/>
                      </p:stCondLst>
                      <p:childTnLst>
                        <p:par>
                          <p:cTn id="115" fill="hold">
                            <p:stCondLst>
                              <p:cond delay="0"/>
                            </p:stCondLst>
                            <p:childTnLst>
                              <p:par>
                                <p:cTn id="116" presetID="1" presetClass="entr" presetSubtype="0" fill="hold" nodeType="clickEffect">
                                  <p:stCondLst>
                                    <p:cond delay="0"/>
                                  </p:stCondLst>
                                  <p:childTnLst>
                                    <p:set>
                                      <p:cBhvr>
                                        <p:cTn id="117" dur="1" fill="hold">
                                          <p:stCondLst>
                                            <p:cond delay="0"/>
                                          </p:stCondLst>
                                        </p:cTn>
                                        <p:tgtEl>
                                          <p:spTgt spid="53251">
                                            <p:txEl>
                                              <p:pRg st="9" end="9"/>
                                            </p:txEl>
                                          </p:spTgt>
                                        </p:tgtEl>
                                        <p:attrNameLst>
                                          <p:attrName>style.visibility</p:attrName>
                                        </p:attrNameLst>
                                      </p:cBhvr>
                                      <p:to>
                                        <p:strVal val="visible"/>
                                      </p:to>
                                    </p:set>
                                  </p:childTnLst>
                                </p:cTn>
                              </p:par>
                            </p:childTnLst>
                          </p:cTn>
                        </p:par>
                      </p:childTnLst>
                    </p:cTn>
                  </p:par>
                  <p:par>
                    <p:cTn id="118" fill="hold">
                      <p:stCondLst>
                        <p:cond delay="indefinite"/>
                      </p:stCondLst>
                      <p:childTnLst>
                        <p:par>
                          <p:cTn id="119" fill="hold">
                            <p:stCondLst>
                              <p:cond delay="0"/>
                            </p:stCondLst>
                            <p:childTnLst>
                              <p:par>
                                <p:cTn id="120" presetID="1" presetClass="entr" presetSubtype="0" fill="hold" nodeType="clickEffect">
                                  <p:stCondLst>
                                    <p:cond delay="0"/>
                                  </p:stCondLst>
                                  <p:childTnLst>
                                    <p:set>
                                      <p:cBhvr>
                                        <p:cTn id="121" dur="1" fill="hold">
                                          <p:stCondLst>
                                            <p:cond delay="0"/>
                                          </p:stCondLst>
                                        </p:cTn>
                                        <p:tgtEl>
                                          <p:spTgt spid="53283"/>
                                        </p:tgtEl>
                                        <p:attrNameLst>
                                          <p:attrName>style.visibility</p:attrName>
                                        </p:attrNameLst>
                                      </p:cBhvr>
                                      <p:to>
                                        <p:strVal val="visible"/>
                                      </p:to>
                                    </p:set>
                                  </p:childTnLst>
                                </p:cTn>
                              </p:par>
                            </p:childTnLst>
                          </p:cTn>
                        </p:par>
                      </p:childTnLst>
                    </p:cTn>
                  </p:par>
                  <p:par>
                    <p:cTn id="122" fill="hold">
                      <p:stCondLst>
                        <p:cond delay="indefinite"/>
                      </p:stCondLst>
                      <p:childTnLst>
                        <p:par>
                          <p:cTn id="123" fill="hold">
                            <p:stCondLst>
                              <p:cond delay="0"/>
                            </p:stCondLst>
                            <p:childTnLst>
                              <p:par>
                                <p:cTn id="124" presetID="1" presetClass="exit" presetSubtype="0" fill="hold" nodeType="clickEffect">
                                  <p:stCondLst>
                                    <p:cond delay="0"/>
                                  </p:stCondLst>
                                  <p:childTnLst>
                                    <p:set>
                                      <p:cBhvr>
                                        <p:cTn id="125" dur="1" fill="hold">
                                          <p:stCondLst>
                                            <p:cond delay="0"/>
                                          </p:stCondLst>
                                        </p:cTn>
                                        <p:tgtEl>
                                          <p:spTgt spid="53283"/>
                                        </p:tgtEl>
                                        <p:attrNameLst>
                                          <p:attrName>style.visibility</p:attrName>
                                        </p:attrNameLst>
                                      </p:cBhvr>
                                      <p:to>
                                        <p:strVal val="hidden"/>
                                      </p:to>
                                    </p:set>
                                  </p:childTnLst>
                                </p:cTn>
                              </p:par>
                            </p:childTnLst>
                          </p:cTn>
                        </p:par>
                      </p:childTnLst>
                    </p:cTn>
                  </p:par>
                  <p:par>
                    <p:cTn id="126" fill="hold">
                      <p:stCondLst>
                        <p:cond delay="indefinite"/>
                      </p:stCondLst>
                      <p:childTnLst>
                        <p:par>
                          <p:cTn id="127" fill="hold">
                            <p:stCondLst>
                              <p:cond delay="0"/>
                            </p:stCondLst>
                            <p:childTnLst>
                              <p:par>
                                <p:cTn id="128" presetID="1" presetClass="entr" presetSubtype="0" fill="hold" nodeType="clickEffect">
                                  <p:stCondLst>
                                    <p:cond delay="0"/>
                                  </p:stCondLst>
                                  <p:childTnLst>
                                    <p:set>
                                      <p:cBhvr>
                                        <p:cTn id="129" dur="1" fill="hold">
                                          <p:stCondLst>
                                            <p:cond delay="0"/>
                                          </p:stCondLst>
                                        </p:cTn>
                                        <p:tgtEl>
                                          <p:spTgt spid="1127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4" name="Picture 6" descr="http://edibleapple.com/wp-content/uploads/2009/04/apple_rainbow_logo.jpeg"/>
          <p:cNvPicPr>
            <a:picLocks noChangeAspect="1" noChangeArrowheads="1"/>
          </p:cNvPicPr>
          <p:nvPr/>
        </p:nvPicPr>
        <p:blipFill>
          <a:blip r:embed="rId3" cstate="print"/>
          <a:srcRect/>
          <a:stretch>
            <a:fillRect/>
          </a:stretch>
        </p:blipFill>
        <p:spPr bwMode="auto">
          <a:xfrm>
            <a:off x="6019800" y="5181600"/>
            <a:ext cx="1363706" cy="1513714"/>
          </a:xfrm>
          <a:prstGeom prst="rect">
            <a:avLst/>
          </a:prstGeom>
          <a:noFill/>
        </p:spPr>
      </p:pic>
      <p:pic>
        <p:nvPicPr>
          <p:cNvPr id="12290" name="Picture 2" descr="http://www.findthatlogo.com/wp-content/gallery/chilis-logo-gallery/chilis-logo.jpg"/>
          <p:cNvPicPr>
            <a:picLocks noChangeAspect="1" noChangeArrowheads="1"/>
          </p:cNvPicPr>
          <p:nvPr/>
        </p:nvPicPr>
        <p:blipFill>
          <a:blip r:embed="rId4" cstate="print"/>
          <a:srcRect/>
          <a:stretch>
            <a:fillRect/>
          </a:stretch>
        </p:blipFill>
        <p:spPr bwMode="auto">
          <a:xfrm>
            <a:off x="5638800" y="3733800"/>
            <a:ext cx="3242202" cy="1295400"/>
          </a:xfrm>
          <a:prstGeom prst="rect">
            <a:avLst/>
          </a:prstGeom>
          <a:noFill/>
        </p:spPr>
      </p:pic>
      <p:sp>
        <p:nvSpPr>
          <p:cNvPr id="13314" name="Rectangle 2"/>
          <p:cNvSpPr>
            <a:spLocks noGrp="1" noChangeArrowheads="1"/>
          </p:cNvSpPr>
          <p:nvPr>
            <p:ph type="title" sz="quarter"/>
          </p:nvPr>
        </p:nvSpPr>
        <p:spPr>
          <a:xfrm>
            <a:off x="381000" y="228600"/>
            <a:ext cx="8229600" cy="1371600"/>
          </a:xfrm>
        </p:spPr>
        <p:txBody>
          <a:bodyPr/>
          <a:lstStyle/>
          <a:p>
            <a:pPr eaLnBrk="1" hangingPunct="1"/>
            <a:r>
              <a:rPr lang="en-US" smtClean="0"/>
              <a:t>Logos</a:t>
            </a:r>
          </a:p>
        </p:txBody>
      </p:sp>
      <p:pic>
        <p:nvPicPr>
          <p:cNvPr id="56324" name="Picture 4" descr="vw"/>
          <p:cNvPicPr>
            <a:picLocks noGrp="1" noChangeAspect="1" noChangeArrowheads="1"/>
          </p:cNvPicPr>
          <p:nvPr>
            <p:ph sz="quarter" idx="1"/>
          </p:nvPr>
        </p:nvPicPr>
        <p:blipFill>
          <a:blip r:embed="rId5" cstate="print"/>
          <a:srcRect l="15104" r="18439"/>
          <a:stretch>
            <a:fillRect/>
          </a:stretch>
        </p:blipFill>
        <p:spPr>
          <a:xfrm>
            <a:off x="0" y="1981200"/>
            <a:ext cx="1676400" cy="1866900"/>
          </a:xfrm>
          <a:noFill/>
        </p:spPr>
      </p:pic>
      <p:pic>
        <p:nvPicPr>
          <p:cNvPr id="56326" name="Picture 6" descr="olympics"/>
          <p:cNvPicPr>
            <a:picLocks noGrp="1" noChangeAspect="1" noChangeArrowheads="1"/>
          </p:cNvPicPr>
          <p:nvPr>
            <p:ph sz="quarter" idx="2"/>
          </p:nvPr>
        </p:nvPicPr>
        <p:blipFill>
          <a:blip r:embed="rId6" cstate="print"/>
          <a:srcRect/>
          <a:stretch>
            <a:fillRect/>
          </a:stretch>
        </p:blipFill>
        <p:spPr>
          <a:xfrm>
            <a:off x="2743200" y="3429000"/>
            <a:ext cx="2663952" cy="1752600"/>
          </a:xfrm>
          <a:noFill/>
        </p:spPr>
      </p:pic>
      <p:pic>
        <p:nvPicPr>
          <p:cNvPr id="56328" name="Picture 8" descr="nike"/>
          <p:cNvPicPr>
            <a:picLocks noGrp="1" noChangeAspect="1" noChangeArrowheads="1"/>
          </p:cNvPicPr>
          <p:nvPr>
            <p:ph sz="quarter" idx="3"/>
          </p:nvPr>
        </p:nvPicPr>
        <p:blipFill>
          <a:blip r:embed="rId7" cstate="print"/>
          <a:srcRect/>
          <a:stretch>
            <a:fillRect/>
          </a:stretch>
        </p:blipFill>
        <p:spPr>
          <a:xfrm>
            <a:off x="304800" y="4191000"/>
            <a:ext cx="2209800" cy="1657350"/>
          </a:xfrm>
          <a:noFill/>
        </p:spPr>
      </p:pic>
      <p:pic>
        <p:nvPicPr>
          <p:cNvPr id="56333" name="Picture 13" descr="red"/>
          <p:cNvPicPr>
            <a:picLocks noChangeAspect="1" noChangeArrowheads="1"/>
          </p:cNvPicPr>
          <p:nvPr/>
        </p:nvPicPr>
        <p:blipFill>
          <a:blip r:embed="rId8" cstate="print"/>
          <a:srcRect/>
          <a:stretch>
            <a:fillRect/>
          </a:stretch>
        </p:blipFill>
        <p:spPr bwMode="auto">
          <a:xfrm>
            <a:off x="1752600" y="2514600"/>
            <a:ext cx="1363663" cy="1371600"/>
          </a:xfrm>
          <a:prstGeom prst="rect">
            <a:avLst/>
          </a:prstGeom>
          <a:noFill/>
          <a:ln w="9525">
            <a:noFill/>
            <a:miter lim="800000"/>
            <a:headEnd/>
            <a:tailEnd/>
          </a:ln>
        </p:spPr>
      </p:pic>
      <p:sp>
        <p:nvSpPr>
          <p:cNvPr id="56334" name="Text Box 14"/>
          <p:cNvSpPr txBox="1">
            <a:spLocks noChangeArrowheads="1"/>
          </p:cNvSpPr>
          <p:nvPr/>
        </p:nvSpPr>
        <p:spPr bwMode="auto">
          <a:xfrm>
            <a:off x="228600" y="1219200"/>
            <a:ext cx="8915400" cy="954107"/>
          </a:xfrm>
          <a:prstGeom prst="rect">
            <a:avLst/>
          </a:prstGeom>
          <a:noFill/>
          <a:ln w="9525">
            <a:noFill/>
            <a:miter lim="800000"/>
            <a:headEnd/>
            <a:tailEnd/>
          </a:ln>
        </p:spPr>
        <p:txBody>
          <a:bodyPr>
            <a:spAutoFit/>
          </a:bodyPr>
          <a:lstStyle/>
          <a:p>
            <a:pPr>
              <a:spcBef>
                <a:spcPct val="50000"/>
              </a:spcBef>
            </a:pPr>
            <a:r>
              <a:rPr lang="en-US" sz="2800" b="1" dirty="0"/>
              <a:t>Definition</a:t>
            </a:r>
            <a:r>
              <a:rPr lang="en-US" sz="2800" dirty="0"/>
              <a:t>: </a:t>
            </a:r>
            <a:r>
              <a:rPr lang="en-US" sz="2800" dirty="0" smtClean="0"/>
              <a:t>A graphic mark or emblem used to aid and promote instant public recognition.</a:t>
            </a:r>
            <a:endParaRPr lang="en-US" sz="2800" dirty="0"/>
          </a:p>
        </p:txBody>
      </p:sp>
      <p:pic>
        <p:nvPicPr>
          <p:cNvPr id="56340" name="Picture 20" descr="VolcomLogo"/>
          <p:cNvPicPr>
            <a:picLocks noChangeAspect="1" noChangeArrowheads="1"/>
          </p:cNvPicPr>
          <p:nvPr/>
        </p:nvPicPr>
        <p:blipFill>
          <a:blip r:embed="rId9" cstate="print"/>
          <a:srcRect/>
          <a:stretch>
            <a:fillRect/>
          </a:stretch>
        </p:blipFill>
        <p:spPr bwMode="auto">
          <a:xfrm>
            <a:off x="7391400" y="2057400"/>
            <a:ext cx="1111250" cy="1524000"/>
          </a:xfrm>
          <a:prstGeom prst="rect">
            <a:avLst/>
          </a:prstGeom>
          <a:noFill/>
          <a:ln w="9525">
            <a:noFill/>
            <a:miter lim="800000"/>
            <a:headEnd/>
            <a:tailEnd/>
          </a:ln>
        </p:spPr>
      </p:pic>
      <p:pic>
        <p:nvPicPr>
          <p:cNvPr id="56342" name="Picture 22" descr="SeattleSeahawks_1000_reversed"/>
          <p:cNvPicPr>
            <a:picLocks noChangeAspect="1" noChangeArrowheads="1"/>
          </p:cNvPicPr>
          <p:nvPr/>
        </p:nvPicPr>
        <p:blipFill>
          <a:blip r:embed="rId10" cstate="print"/>
          <a:srcRect/>
          <a:stretch>
            <a:fillRect/>
          </a:stretch>
        </p:blipFill>
        <p:spPr bwMode="auto">
          <a:xfrm>
            <a:off x="3886200" y="2286000"/>
            <a:ext cx="2744219" cy="1219200"/>
          </a:xfrm>
          <a:prstGeom prst="rect">
            <a:avLst/>
          </a:prstGeom>
          <a:noFill/>
          <a:ln w="9525">
            <a:noFill/>
            <a:miter lim="800000"/>
            <a:headEnd/>
            <a:tailEnd/>
          </a:ln>
        </p:spPr>
      </p:pic>
      <p:pic>
        <p:nvPicPr>
          <p:cNvPr id="12298" name="Picture 10" descr="http://content8.flixster.com/question/52/25/83/5225834_std.jpg"/>
          <p:cNvPicPr>
            <a:picLocks noChangeAspect="1" noChangeArrowheads="1"/>
          </p:cNvPicPr>
          <p:nvPr/>
        </p:nvPicPr>
        <p:blipFill>
          <a:blip r:embed="rId11" cstate="print"/>
          <a:srcRect/>
          <a:stretch>
            <a:fillRect/>
          </a:stretch>
        </p:blipFill>
        <p:spPr bwMode="auto">
          <a:xfrm>
            <a:off x="2743200" y="5105399"/>
            <a:ext cx="1981200" cy="1485901"/>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56334">
                                            <p:txEl>
                                              <p:pRg st="0" end="0"/>
                                            </p:txEl>
                                          </p:spTgt>
                                        </p:tgtEl>
                                        <p:attrNameLst>
                                          <p:attrName>style.visibility</p:attrName>
                                        </p:attrNameLst>
                                      </p:cBhvr>
                                      <p:to>
                                        <p:strVal val="visible"/>
                                      </p:to>
                                    </p:set>
                                    <p:animEffect transition="in" filter="dissolve">
                                      <p:cBhvr>
                                        <p:cTn id="7" dur="500"/>
                                        <p:tgtEl>
                                          <p:spTgt spid="5633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56324"/>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0"/>
                                          </p:stCondLst>
                                        </p:cTn>
                                        <p:tgtEl>
                                          <p:spTgt spid="56326"/>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nodeType="clickEffect">
                                  <p:stCondLst>
                                    <p:cond delay="0"/>
                                  </p:stCondLst>
                                  <p:childTnLst>
                                    <p:set>
                                      <p:cBhvr>
                                        <p:cTn id="19" dur="1" fill="hold">
                                          <p:stCondLst>
                                            <p:cond delay="0"/>
                                          </p:stCondLst>
                                        </p:cTn>
                                        <p:tgtEl>
                                          <p:spTgt spid="56328"/>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31" presetClass="entr" presetSubtype="0" fill="hold" nodeType="clickEffect">
                                  <p:stCondLst>
                                    <p:cond delay="0"/>
                                  </p:stCondLst>
                                  <p:iterate type="lt">
                                    <p:tmPct val="5000"/>
                                  </p:iterate>
                                  <p:childTnLst>
                                    <p:set>
                                      <p:cBhvr>
                                        <p:cTn id="23" dur="1" fill="hold">
                                          <p:stCondLst>
                                            <p:cond delay="0"/>
                                          </p:stCondLst>
                                        </p:cTn>
                                        <p:tgtEl>
                                          <p:spTgt spid="56340"/>
                                        </p:tgtEl>
                                        <p:attrNameLst>
                                          <p:attrName>style.visibility</p:attrName>
                                        </p:attrNameLst>
                                      </p:cBhvr>
                                      <p:to>
                                        <p:strVal val="visible"/>
                                      </p:to>
                                    </p:set>
                                    <p:anim calcmode="lin" valueType="num">
                                      <p:cBhvr>
                                        <p:cTn id="24" dur="1000" fill="hold"/>
                                        <p:tgtEl>
                                          <p:spTgt spid="56340"/>
                                        </p:tgtEl>
                                        <p:attrNameLst>
                                          <p:attrName>ppt_w</p:attrName>
                                        </p:attrNameLst>
                                      </p:cBhvr>
                                      <p:tavLst>
                                        <p:tav tm="0">
                                          <p:val>
                                            <p:fltVal val="0"/>
                                          </p:val>
                                        </p:tav>
                                        <p:tav tm="100000">
                                          <p:val>
                                            <p:strVal val="#ppt_w"/>
                                          </p:val>
                                        </p:tav>
                                      </p:tavLst>
                                    </p:anim>
                                    <p:anim calcmode="lin" valueType="num">
                                      <p:cBhvr>
                                        <p:cTn id="25" dur="1000" fill="hold"/>
                                        <p:tgtEl>
                                          <p:spTgt spid="56340"/>
                                        </p:tgtEl>
                                        <p:attrNameLst>
                                          <p:attrName>ppt_h</p:attrName>
                                        </p:attrNameLst>
                                      </p:cBhvr>
                                      <p:tavLst>
                                        <p:tav tm="0">
                                          <p:val>
                                            <p:fltVal val="0"/>
                                          </p:val>
                                        </p:tav>
                                        <p:tav tm="100000">
                                          <p:val>
                                            <p:strVal val="#ppt_h"/>
                                          </p:val>
                                        </p:tav>
                                      </p:tavLst>
                                    </p:anim>
                                    <p:anim calcmode="lin" valueType="num">
                                      <p:cBhvr>
                                        <p:cTn id="26" dur="1000" fill="hold"/>
                                        <p:tgtEl>
                                          <p:spTgt spid="56340"/>
                                        </p:tgtEl>
                                        <p:attrNameLst>
                                          <p:attrName>style.rotation</p:attrName>
                                        </p:attrNameLst>
                                      </p:cBhvr>
                                      <p:tavLst>
                                        <p:tav tm="0">
                                          <p:val>
                                            <p:fltVal val="90"/>
                                          </p:val>
                                        </p:tav>
                                        <p:tav tm="100000">
                                          <p:val>
                                            <p:fltVal val="0"/>
                                          </p:val>
                                        </p:tav>
                                      </p:tavLst>
                                    </p:anim>
                                    <p:animEffect transition="in" filter="fade">
                                      <p:cBhvr>
                                        <p:cTn id="27" dur="1000"/>
                                        <p:tgtEl>
                                          <p:spTgt spid="56340"/>
                                        </p:tgtEl>
                                      </p:cBhvr>
                                    </p:animEffec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nodeType="clickEffect">
                                  <p:stCondLst>
                                    <p:cond delay="0"/>
                                  </p:stCondLst>
                                  <p:childTnLst>
                                    <p:set>
                                      <p:cBhvr>
                                        <p:cTn id="31" dur="1" fill="hold">
                                          <p:stCondLst>
                                            <p:cond delay="0"/>
                                          </p:stCondLst>
                                        </p:cTn>
                                        <p:tgtEl>
                                          <p:spTgt spid="56333"/>
                                        </p:tgtEl>
                                        <p:attrNameLst>
                                          <p:attrName>style.visibility</p:attrName>
                                        </p:attrNameLst>
                                      </p:cBhvr>
                                      <p:to>
                                        <p:strVal val="visible"/>
                                      </p:to>
                                    </p:se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nodeType="clickEffect">
                                  <p:stCondLst>
                                    <p:cond delay="0"/>
                                  </p:stCondLst>
                                  <p:childTnLst>
                                    <p:set>
                                      <p:cBhvr>
                                        <p:cTn id="35" dur="1" fill="hold">
                                          <p:stCondLst>
                                            <p:cond delay="0"/>
                                          </p:stCondLst>
                                        </p:cTn>
                                        <p:tgtEl>
                                          <p:spTgt spid="56342"/>
                                        </p:tgtEl>
                                        <p:attrNameLst>
                                          <p:attrName>style.visibility</p:attrName>
                                        </p:attrNameLst>
                                      </p:cBhvr>
                                      <p:to>
                                        <p:strVal val="visible"/>
                                      </p:to>
                                    </p:set>
                                    <p:animEffect transition="in" filter="fade">
                                      <p:cBhvr>
                                        <p:cTn id="36" dur="2000"/>
                                        <p:tgtEl>
                                          <p:spTgt spid="56342"/>
                                        </p:tgtEl>
                                      </p:cBhvr>
                                    </p:animEffec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12290"/>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nodeType="clickEffect">
                                  <p:stCondLst>
                                    <p:cond delay="0"/>
                                  </p:stCondLst>
                                  <p:childTnLst>
                                    <p:set>
                                      <p:cBhvr>
                                        <p:cTn id="44" dur="1" fill="hold">
                                          <p:stCondLst>
                                            <p:cond delay="0"/>
                                          </p:stCondLst>
                                        </p:cTn>
                                        <p:tgtEl>
                                          <p:spTgt spid="12294"/>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8" presetClass="entr" presetSubtype="16" fill="hold" nodeType="clickEffect">
                                  <p:stCondLst>
                                    <p:cond delay="0"/>
                                  </p:stCondLst>
                                  <p:childTnLst>
                                    <p:set>
                                      <p:cBhvr>
                                        <p:cTn id="48" dur="1" fill="hold">
                                          <p:stCondLst>
                                            <p:cond delay="0"/>
                                          </p:stCondLst>
                                        </p:cTn>
                                        <p:tgtEl>
                                          <p:spTgt spid="12298"/>
                                        </p:tgtEl>
                                        <p:attrNameLst>
                                          <p:attrName>style.visibility</p:attrName>
                                        </p:attrNameLst>
                                      </p:cBhvr>
                                      <p:to>
                                        <p:strVal val="visible"/>
                                      </p:to>
                                    </p:set>
                                    <p:animEffect transition="in" filter="diamond(in)">
                                      <p:cBhvr>
                                        <p:cTn id="49" dur="2000"/>
                                        <p:tgtEl>
                                          <p:spTgt spid="122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13333" name="Picture 21" descr="http://coolcanucks.ca/wp-content/uploads/2009/12/toysrus-logo-high.coolcanucks.ca.jpg"/>
          <p:cNvPicPr>
            <a:picLocks noChangeAspect="1" noChangeArrowheads="1"/>
          </p:cNvPicPr>
          <p:nvPr/>
        </p:nvPicPr>
        <p:blipFill>
          <a:blip r:embed="rId11" cstate="print"/>
          <a:srcRect/>
          <a:stretch>
            <a:fillRect/>
          </a:stretch>
        </p:blipFill>
        <p:spPr bwMode="auto">
          <a:xfrm>
            <a:off x="4648200" y="1066800"/>
            <a:ext cx="4114800" cy="4114800"/>
          </a:xfrm>
          <a:prstGeom prst="rect">
            <a:avLst/>
          </a:prstGeom>
          <a:noFill/>
          <a:ln w="9525">
            <a:noFill/>
            <a:miter lim="800000"/>
            <a:headEnd/>
            <a:tailEnd/>
          </a:ln>
        </p:spPr>
      </p:pic>
      <p:sp>
        <p:nvSpPr>
          <p:cNvPr id="14339" name="Rectangle 2"/>
          <p:cNvSpPr>
            <a:spLocks noGrp="1" noChangeArrowheads="1"/>
          </p:cNvSpPr>
          <p:nvPr>
            <p:ph type="title"/>
          </p:nvPr>
        </p:nvSpPr>
        <p:spPr>
          <a:xfrm>
            <a:off x="457200" y="0"/>
            <a:ext cx="8229600" cy="1371600"/>
          </a:xfrm>
        </p:spPr>
        <p:txBody>
          <a:bodyPr/>
          <a:lstStyle/>
          <a:p>
            <a:pPr eaLnBrk="1" hangingPunct="1"/>
            <a:r>
              <a:rPr lang="en-US" smtClean="0"/>
              <a:t>Jingles</a:t>
            </a:r>
          </a:p>
        </p:txBody>
      </p:sp>
      <p:sp>
        <p:nvSpPr>
          <p:cNvPr id="73731" name="Rectangle 3"/>
          <p:cNvSpPr>
            <a:spLocks noGrp="1" noChangeArrowheads="1"/>
          </p:cNvSpPr>
          <p:nvPr>
            <p:ph type="body" sz="half" idx="1"/>
          </p:nvPr>
        </p:nvSpPr>
        <p:spPr>
          <a:xfrm>
            <a:off x="381000" y="1981200"/>
            <a:ext cx="3581400" cy="4876800"/>
          </a:xfrm>
        </p:spPr>
        <p:txBody>
          <a:bodyPr/>
          <a:lstStyle/>
          <a:p>
            <a:pPr eaLnBrk="1" hangingPunct="1">
              <a:lnSpc>
                <a:spcPct val="90000"/>
              </a:lnSpc>
            </a:pPr>
            <a:r>
              <a:rPr lang="en-US" sz="2500" dirty="0" smtClean="0"/>
              <a:t>Toys R Us</a:t>
            </a:r>
          </a:p>
          <a:p>
            <a:pPr eaLnBrk="1" hangingPunct="1">
              <a:lnSpc>
                <a:spcPct val="90000"/>
              </a:lnSpc>
            </a:pPr>
            <a:r>
              <a:rPr lang="en-US" sz="2500" dirty="0" smtClean="0"/>
              <a:t>McDonalds Filet-o-Fish</a:t>
            </a:r>
          </a:p>
          <a:p>
            <a:pPr eaLnBrk="1" hangingPunct="1">
              <a:lnSpc>
                <a:spcPct val="90000"/>
              </a:lnSpc>
            </a:pPr>
            <a:r>
              <a:rPr lang="en-US" sz="2500" dirty="0" smtClean="0"/>
              <a:t>Pillow Pet</a:t>
            </a:r>
          </a:p>
          <a:p>
            <a:pPr eaLnBrk="1" hangingPunct="1">
              <a:lnSpc>
                <a:spcPct val="90000"/>
              </a:lnSpc>
            </a:pPr>
            <a:r>
              <a:rPr lang="en-US" sz="2500" dirty="0" smtClean="0"/>
              <a:t>Les Olsen Company</a:t>
            </a:r>
          </a:p>
          <a:p>
            <a:pPr eaLnBrk="1" hangingPunct="1">
              <a:lnSpc>
                <a:spcPct val="90000"/>
              </a:lnSpc>
            </a:pPr>
            <a:r>
              <a:rPr lang="en-US" sz="2500" dirty="0" smtClean="0"/>
              <a:t>Meow Mix</a:t>
            </a:r>
          </a:p>
          <a:p>
            <a:pPr eaLnBrk="1" hangingPunct="1">
              <a:lnSpc>
                <a:spcPct val="90000"/>
              </a:lnSpc>
            </a:pPr>
            <a:r>
              <a:rPr lang="en-US" sz="2500" dirty="0" smtClean="0"/>
              <a:t>Twinkle Toes</a:t>
            </a:r>
          </a:p>
          <a:p>
            <a:pPr eaLnBrk="1" hangingPunct="1">
              <a:lnSpc>
                <a:spcPct val="90000"/>
              </a:lnSpc>
            </a:pPr>
            <a:r>
              <a:rPr lang="en-US" sz="2500" dirty="0" smtClean="0"/>
              <a:t>Red Robin</a:t>
            </a:r>
          </a:p>
          <a:p>
            <a:pPr eaLnBrk="1" hangingPunct="1">
              <a:lnSpc>
                <a:spcPct val="90000"/>
              </a:lnSpc>
            </a:pPr>
            <a:r>
              <a:rPr lang="en-US" sz="2500" dirty="0" smtClean="0"/>
              <a:t>State Farm</a:t>
            </a:r>
          </a:p>
          <a:p>
            <a:pPr eaLnBrk="1" hangingPunct="1">
              <a:lnSpc>
                <a:spcPct val="90000"/>
              </a:lnSpc>
            </a:pPr>
            <a:endParaRPr lang="en-US" sz="2500" dirty="0" smtClean="0"/>
          </a:p>
        </p:txBody>
      </p:sp>
      <p:sp>
        <p:nvSpPr>
          <p:cNvPr id="14341" name="Text Box 28"/>
          <p:cNvSpPr txBox="1">
            <a:spLocks noChangeArrowheads="1"/>
          </p:cNvSpPr>
          <p:nvPr/>
        </p:nvSpPr>
        <p:spPr bwMode="auto">
          <a:xfrm>
            <a:off x="228600" y="1066800"/>
            <a:ext cx="8001000" cy="954107"/>
          </a:xfrm>
          <a:prstGeom prst="rect">
            <a:avLst/>
          </a:prstGeom>
          <a:noFill/>
          <a:ln w="9525">
            <a:noFill/>
            <a:miter lim="800000"/>
            <a:headEnd/>
            <a:tailEnd/>
          </a:ln>
        </p:spPr>
        <p:txBody>
          <a:bodyPr>
            <a:spAutoFit/>
          </a:bodyPr>
          <a:lstStyle/>
          <a:p>
            <a:pPr>
              <a:spcBef>
                <a:spcPct val="50000"/>
              </a:spcBef>
            </a:pPr>
            <a:r>
              <a:rPr lang="en-US" sz="2800" b="1" dirty="0"/>
              <a:t>Definition:</a:t>
            </a:r>
            <a:r>
              <a:rPr lang="en-US" sz="2800" dirty="0"/>
              <a:t> </a:t>
            </a:r>
            <a:r>
              <a:rPr lang="en-US" sz="2800" dirty="0" smtClean="0"/>
              <a:t>A short tune used in advertising that contains lyrics that promote a product. </a:t>
            </a:r>
            <a:endParaRPr lang="en-US" sz="2800" dirty="0"/>
          </a:p>
        </p:txBody>
      </p:sp>
      <p:pic>
        <p:nvPicPr>
          <p:cNvPr id="13331" name="Picture 19" descr="http://patdollard.com/wp-content/uploads/2010/04/mcdonalds_filet-o-fish.jpg"/>
          <p:cNvPicPr>
            <a:picLocks noChangeAspect="1" noChangeArrowheads="1"/>
          </p:cNvPicPr>
          <p:nvPr/>
        </p:nvPicPr>
        <p:blipFill>
          <a:blip r:embed="rId12" cstate="print"/>
          <a:srcRect/>
          <a:stretch>
            <a:fillRect/>
          </a:stretch>
        </p:blipFill>
        <p:spPr bwMode="auto">
          <a:xfrm>
            <a:off x="4876800" y="2514600"/>
            <a:ext cx="3657600" cy="2743200"/>
          </a:xfrm>
          <a:prstGeom prst="rect">
            <a:avLst/>
          </a:prstGeom>
          <a:noFill/>
          <a:ln w="9525">
            <a:noFill/>
            <a:miter lim="800000"/>
            <a:headEnd/>
            <a:tailEnd/>
          </a:ln>
        </p:spPr>
      </p:pic>
      <p:pic>
        <p:nvPicPr>
          <p:cNvPr id="13329" name="Picture 17" descr="http://whatmommiesneed.com/wp-content/uploads/2010/07/Pillow_Pet_Logo.jpg"/>
          <p:cNvPicPr>
            <a:picLocks noChangeAspect="1" noChangeArrowheads="1"/>
          </p:cNvPicPr>
          <p:nvPr/>
        </p:nvPicPr>
        <p:blipFill>
          <a:blip r:embed="rId13" cstate="print"/>
          <a:srcRect/>
          <a:stretch>
            <a:fillRect/>
          </a:stretch>
        </p:blipFill>
        <p:spPr bwMode="auto">
          <a:xfrm>
            <a:off x="3697287" y="2819400"/>
            <a:ext cx="5446713" cy="1600200"/>
          </a:xfrm>
          <a:prstGeom prst="rect">
            <a:avLst/>
          </a:prstGeom>
          <a:noFill/>
          <a:ln w="9525">
            <a:noFill/>
            <a:miter lim="800000"/>
            <a:headEnd/>
            <a:tailEnd/>
          </a:ln>
        </p:spPr>
      </p:pic>
      <p:pic>
        <p:nvPicPr>
          <p:cNvPr id="73734" name="Picture 6" descr="meow"/>
          <p:cNvPicPr>
            <a:picLocks noGrp="1" noChangeAspect="1" noChangeArrowheads="1"/>
          </p:cNvPicPr>
          <p:nvPr>
            <p:ph sz="quarter" idx="3"/>
          </p:nvPr>
        </p:nvPicPr>
        <p:blipFill>
          <a:blip r:embed="rId14" cstate="print"/>
          <a:srcRect/>
          <a:stretch>
            <a:fillRect/>
          </a:stretch>
        </p:blipFill>
        <p:spPr>
          <a:xfrm>
            <a:off x="5257800" y="2895600"/>
            <a:ext cx="2971800" cy="2971800"/>
          </a:xfrm>
          <a:noFill/>
        </p:spPr>
      </p:pic>
      <p:pic>
        <p:nvPicPr>
          <p:cNvPr id="13327" name="Picture 15" descr="http://wrightextreme.com/images/logos/LOC%20Logo%20with%20Sharp%20Copiers%204102008.jpg"/>
          <p:cNvPicPr>
            <a:picLocks noChangeAspect="1" noChangeArrowheads="1"/>
          </p:cNvPicPr>
          <p:nvPr/>
        </p:nvPicPr>
        <p:blipFill>
          <a:blip r:embed="rId15" cstate="print"/>
          <a:srcRect/>
          <a:stretch>
            <a:fillRect/>
          </a:stretch>
        </p:blipFill>
        <p:spPr bwMode="auto">
          <a:xfrm>
            <a:off x="4953000" y="2895600"/>
            <a:ext cx="2786063" cy="1447800"/>
          </a:xfrm>
          <a:prstGeom prst="rect">
            <a:avLst/>
          </a:prstGeom>
          <a:noFill/>
          <a:ln w="9525">
            <a:noFill/>
            <a:miter lim="800000"/>
            <a:headEnd/>
            <a:tailEnd/>
          </a:ln>
        </p:spPr>
      </p:pic>
      <p:pic>
        <p:nvPicPr>
          <p:cNvPr id="3" name="Picture 19" descr="http://www.redmtnlighting.com/images030805/Red_Robin_LogoWhite.gif"/>
          <p:cNvPicPr>
            <a:picLocks noChangeAspect="1" noChangeArrowheads="1"/>
          </p:cNvPicPr>
          <p:nvPr/>
        </p:nvPicPr>
        <p:blipFill>
          <a:blip r:embed="rId16" cstate="print"/>
          <a:srcRect/>
          <a:stretch>
            <a:fillRect/>
          </a:stretch>
        </p:blipFill>
        <p:spPr bwMode="auto">
          <a:xfrm>
            <a:off x="4343400" y="3200400"/>
            <a:ext cx="3757613" cy="2438400"/>
          </a:xfrm>
          <a:prstGeom prst="rect">
            <a:avLst/>
          </a:prstGeom>
          <a:noFill/>
          <a:ln w="9525">
            <a:noFill/>
            <a:miter lim="800000"/>
            <a:headEnd/>
            <a:tailEnd/>
          </a:ln>
        </p:spPr>
      </p:pic>
      <p:pic>
        <p:nvPicPr>
          <p:cNvPr id="4" name="Picture 21" descr="http://c2488512.cdn.cloudfiles.rackspacecloud.com/83524_DNPK.jpg"/>
          <p:cNvPicPr>
            <a:picLocks noChangeAspect="1" noChangeArrowheads="1"/>
          </p:cNvPicPr>
          <p:nvPr/>
        </p:nvPicPr>
        <p:blipFill>
          <a:blip r:embed="rId17" cstate="print"/>
          <a:srcRect/>
          <a:stretch>
            <a:fillRect/>
          </a:stretch>
        </p:blipFill>
        <p:spPr bwMode="auto">
          <a:xfrm>
            <a:off x="5410200" y="2743200"/>
            <a:ext cx="3192463" cy="2819400"/>
          </a:xfrm>
          <a:prstGeom prst="rect">
            <a:avLst/>
          </a:prstGeom>
          <a:noFill/>
          <a:ln w="9525">
            <a:noFill/>
            <a:miter lim="800000"/>
            <a:headEnd/>
            <a:tailEnd/>
          </a:ln>
        </p:spPr>
      </p:pic>
      <p:pic>
        <p:nvPicPr>
          <p:cNvPr id="14355" name="Picture 19" descr="http://www.statefarm.com/aboutus/_images/images/brand_downloads/sf_logo_lar_jpg.jpg"/>
          <p:cNvPicPr>
            <a:picLocks noChangeAspect="1" noChangeArrowheads="1"/>
          </p:cNvPicPr>
          <p:nvPr/>
        </p:nvPicPr>
        <p:blipFill>
          <a:blip r:embed="rId18" cstate="print"/>
          <a:srcRect/>
          <a:stretch>
            <a:fillRect/>
          </a:stretch>
        </p:blipFill>
        <p:spPr bwMode="auto">
          <a:xfrm>
            <a:off x="4800600" y="3276600"/>
            <a:ext cx="3076575" cy="2971800"/>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3731">
                                            <p:txEl>
                                              <p:pRg st="0" end="0"/>
                                            </p:txEl>
                                          </p:spTgt>
                                        </p:tgtEl>
                                        <p:attrNameLst>
                                          <p:attrName>style.visibility</p:attrName>
                                        </p:attrNameLst>
                                      </p:cBhvr>
                                      <p:to>
                                        <p:strVal val="visible"/>
                                      </p:to>
                                    </p:set>
                                    <p:animEffect transition="in" filter="blinds(horizontal)">
                                      <p:cBhvr>
                                        <p:cTn id="7" dur="500"/>
                                        <p:tgtEl>
                                          <p:spTgt spid="7373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13333"/>
                                        </p:tgtEl>
                                        <p:attrNameLst>
                                          <p:attrName>style.visibility</p:attrName>
                                        </p:attrNameLst>
                                      </p:cBhvr>
                                      <p:to>
                                        <p:strVal val="visible"/>
                                      </p:to>
                                    </p:set>
                                    <p:animEffect transition="in" filter="checkerboard(across)">
                                      <p:cBhvr>
                                        <p:cTn id="12" dur="500"/>
                                        <p:tgtEl>
                                          <p:spTgt spid="13333"/>
                                        </p:tgtEl>
                                      </p:cBhvr>
                                    </p:animEffect>
                                  </p:childTnLst>
                                  <p:subTnLst>
                                    <p:audio>
                                      <p:cMediaNode>
                                        <p:cTn display="0" masterRel="sameClick">
                                          <p:stCondLst>
                                            <p:cond evt="begin" delay="0">
                                              <p:tn val="10"/>
                                            </p:cond>
                                          </p:stCondLst>
                                          <p:endCondLst>
                                            <p:cond evt="onStopAudio" delay="0">
                                              <p:tgtEl>
                                                <p:sldTgt/>
                                              </p:tgtEl>
                                            </p:cond>
                                          </p:endCondLst>
                                        </p:cTn>
                                        <p:tgtEl>
                                          <p:sndTgt r:embed="rId3" name="toyruskid.wav"/>
                                        </p:tgtEl>
                                      </p:cMediaNode>
                                    </p:audio>
                                  </p:subTnLst>
                                </p:cTn>
                              </p:par>
                            </p:childTnLst>
                          </p:cTn>
                        </p:par>
                      </p:childTnLst>
                    </p:cTn>
                  </p:par>
                  <p:par>
                    <p:cTn id="13" fill="hold">
                      <p:stCondLst>
                        <p:cond delay="indefinite"/>
                      </p:stCondLst>
                      <p:childTnLst>
                        <p:par>
                          <p:cTn id="14" fill="hold">
                            <p:stCondLst>
                              <p:cond delay="0"/>
                            </p:stCondLst>
                            <p:childTnLst>
                              <p:par>
                                <p:cTn id="15" presetID="4" presetClass="exit" presetSubtype="16" fill="hold" nodeType="clickEffect">
                                  <p:stCondLst>
                                    <p:cond delay="0"/>
                                  </p:stCondLst>
                                  <p:childTnLst>
                                    <p:animEffect transition="out" filter="box(in)">
                                      <p:cBhvr>
                                        <p:cTn id="16" dur="500"/>
                                        <p:tgtEl>
                                          <p:spTgt spid="13333"/>
                                        </p:tgtEl>
                                      </p:cBhvr>
                                    </p:animEffect>
                                    <p:set>
                                      <p:cBhvr>
                                        <p:cTn id="17" dur="1" fill="hold">
                                          <p:stCondLst>
                                            <p:cond delay="499"/>
                                          </p:stCondLst>
                                        </p:cTn>
                                        <p:tgtEl>
                                          <p:spTgt spid="13333"/>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73731">
                                            <p:txEl>
                                              <p:pRg st="1" end="1"/>
                                            </p:txEl>
                                          </p:spTgt>
                                        </p:tgtEl>
                                        <p:attrNameLst>
                                          <p:attrName>style.visibility</p:attrName>
                                        </p:attrNameLst>
                                      </p:cBhvr>
                                      <p:to>
                                        <p:strVal val="visible"/>
                                      </p:to>
                                    </p:set>
                                    <p:animEffect transition="in" filter="blinds(horizontal)">
                                      <p:cBhvr>
                                        <p:cTn id="22" dur="500"/>
                                        <p:tgtEl>
                                          <p:spTgt spid="73731">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nodeType="clickEffect">
                                  <p:stCondLst>
                                    <p:cond delay="0"/>
                                  </p:stCondLst>
                                  <p:childTnLst>
                                    <p:set>
                                      <p:cBhvr>
                                        <p:cTn id="26" dur="1" fill="hold">
                                          <p:stCondLst>
                                            <p:cond delay="0"/>
                                          </p:stCondLst>
                                        </p:cTn>
                                        <p:tgtEl>
                                          <p:spTgt spid="13331"/>
                                        </p:tgtEl>
                                        <p:attrNameLst>
                                          <p:attrName>style.visibility</p:attrName>
                                        </p:attrNameLst>
                                      </p:cBhvr>
                                      <p:to>
                                        <p:strVal val="visible"/>
                                      </p:to>
                                    </p:set>
                                    <p:animEffect transition="in" filter="box(in)">
                                      <p:cBhvr>
                                        <p:cTn id="27" dur="500"/>
                                        <p:tgtEl>
                                          <p:spTgt spid="13331"/>
                                        </p:tgtEl>
                                      </p:cBhvr>
                                    </p:animEffect>
                                  </p:childTnLst>
                                  <p:subTnLst>
                                    <p:audio>
                                      <p:cMediaNode>
                                        <p:cTn display="0" masterRel="sameClick">
                                          <p:stCondLst>
                                            <p:cond evt="begin" delay="0">
                                              <p:tn val="25"/>
                                            </p:cond>
                                          </p:stCondLst>
                                          <p:endCondLst>
                                            <p:cond evt="onStopAudio" delay="0">
                                              <p:tgtEl>
                                                <p:sldTgt/>
                                              </p:tgtEl>
                                            </p:cond>
                                          </p:endCondLst>
                                        </p:cTn>
                                        <p:tgtEl>
                                          <p:sndTgt r:embed="rId4" name="filetfish.wav"/>
                                        </p:tgtEl>
                                      </p:cMediaNode>
                                    </p:audio>
                                  </p:subTnLst>
                                </p:cTn>
                              </p:par>
                            </p:childTnLst>
                          </p:cTn>
                        </p:par>
                      </p:childTnLst>
                    </p:cTn>
                  </p:par>
                  <p:par>
                    <p:cTn id="28" fill="hold">
                      <p:stCondLst>
                        <p:cond delay="indefinite"/>
                      </p:stCondLst>
                      <p:childTnLst>
                        <p:par>
                          <p:cTn id="29" fill="hold">
                            <p:stCondLst>
                              <p:cond delay="0"/>
                            </p:stCondLst>
                            <p:childTnLst>
                              <p:par>
                                <p:cTn id="30" presetID="10" presetClass="exit" presetSubtype="0" fill="hold" nodeType="clickEffect">
                                  <p:stCondLst>
                                    <p:cond delay="0"/>
                                  </p:stCondLst>
                                  <p:childTnLst>
                                    <p:animEffect transition="out" filter="fade">
                                      <p:cBhvr>
                                        <p:cTn id="31" dur="2000"/>
                                        <p:tgtEl>
                                          <p:spTgt spid="13331"/>
                                        </p:tgtEl>
                                      </p:cBhvr>
                                    </p:animEffect>
                                    <p:set>
                                      <p:cBhvr>
                                        <p:cTn id="32" dur="1" fill="hold">
                                          <p:stCondLst>
                                            <p:cond delay="1999"/>
                                          </p:stCondLst>
                                        </p:cTn>
                                        <p:tgtEl>
                                          <p:spTgt spid="13331"/>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73731">
                                            <p:txEl>
                                              <p:pRg st="2" end="2"/>
                                            </p:txEl>
                                          </p:spTgt>
                                        </p:tgtEl>
                                        <p:attrNameLst>
                                          <p:attrName>style.visibility</p:attrName>
                                        </p:attrNameLst>
                                      </p:cBhvr>
                                      <p:to>
                                        <p:strVal val="visible"/>
                                      </p:to>
                                    </p:set>
                                    <p:animEffect transition="in" filter="blinds(horizontal)">
                                      <p:cBhvr>
                                        <p:cTn id="37" dur="500"/>
                                        <p:tgtEl>
                                          <p:spTgt spid="73731">
                                            <p:txEl>
                                              <p:pRg st="2" end="2"/>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5" presetClass="entr" presetSubtype="10" fill="hold" nodeType="clickEffect">
                                  <p:stCondLst>
                                    <p:cond delay="0"/>
                                  </p:stCondLst>
                                  <p:childTnLst>
                                    <p:set>
                                      <p:cBhvr>
                                        <p:cTn id="41" dur="1" fill="hold">
                                          <p:stCondLst>
                                            <p:cond delay="0"/>
                                          </p:stCondLst>
                                        </p:cTn>
                                        <p:tgtEl>
                                          <p:spTgt spid="13329"/>
                                        </p:tgtEl>
                                        <p:attrNameLst>
                                          <p:attrName>style.visibility</p:attrName>
                                        </p:attrNameLst>
                                      </p:cBhvr>
                                      <p:to>
                                        <p:strVal val="visible"/>
                                      </p:to>
                                    </p:set>
                                    <p:animEffect transition="in" filter="checkerboard(across)">
                                      <p:cBhvr>
                                        <p:cTn id="42" dur="500"/>
                                        <p:tgtEl>
                                          <p:spTgt spid="13329"/>
                                        </p:tgtEl>
                                      </p:cBhvr>
                                    </p:animEffect>
                                  </p:childTnLst>
                                  <p:subTnLst>
                                    <p:audio>
                                      <p:cMediaNode>
                                        <p:cTn display="0" masterRel="sameClick">
                                          <p:stCondLst>
                                            <p:cond evt="begin" delay="0">
                                              <p:tn val="40"/>
                                            </p:cond>
                                          </p:stCondLst>
                                          <p:endCondLst>
                                            <p:cond evt="onStopAudio" delay="0">
                                              <p:tgtEl>
                                                <p:sldTgt/>
                                              </p:tgtEl>
                                            </p:cond>
                                          </p:endCondLst>
                                        </p:cTn>
                                        <p:tgtEl>
                                          <p:sndTgt r:embed="rId5" name="Pillowpet.wav"/>
                                        </p:tgtEl>
                                      </p:cMediaNode>
                                    </p:audio>
                                  </p:subTnLst>
                                </p:cTn>
                              </p:par>
                            </p:childTnLst>
                          </p:cTn>
                        </p:par>
                      </p:childTnLst>
                    </p:cTn>
                  </p:par>
                  <p:par>
                    <p:cTn id="43" fill="hold">
                      <p:stCondLst>
                        <p:cond delay="indefinite"/>
                      </p:stCondLst>
                      <p:childTnLst>
                        <p:par>
                          <p:cTn id="44" fill="hold">
                            <p:stCondLst>
                              <p:cond delay="0"/>
                            </p:stCondLst>
                            <p:childTnLst>
                              <p:par>
                                <p:cTn id="45" presetID="4" presetClass="exit" presetSubtype="16" fill="hold" nodeType="clickEffect">
                                  <p:stCondLst>
                                    <p:cond delay="0"/>
                                  </p:stCondLst>
                                  <p:childTnLst>
                                    <p:animEffect transition="out" filter="box(in)">
                                      <p:cBhvr>
                                        <p:cTn id="46" dur="500"/>
                                        <p:tgtEl>
                                          <p:spTgt spid="13329"/>
                                        </p:tgtEl>
                                      </p:cBhvr>
                                    </p:animEffect>
                                    <p:set>
                                      <p:cBhvr>
                                        <p:cTn id="47" dur="1" fill="hold">
                                          <p:stCondLst>
                                            <p:cond delay="499"/>
                                          </p:stCondLst>
                                        </p:cTn>
                                        <p:tgtEl>
                                          <p:spTgt spid="13329"/>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nodeType="clickEffect">
                                  <p:stCondLst>
                                    <p:cond delay="0"/>
                                  </p:stCondLst>
                                  <p:childTnLst>
                                    <p:set>
                                      <p:cBhvr>
                                        <p:cTn id="51" dur="1" fill="hold">
                                          <p:stCondLst>
                                            <p:cond delay="0"/>
                                          </p:stCondLst>
                                        </p:cTn>
                                        <p:tgtEl>
                                          <p:spTgt spid="73731">
                                            <p:txEl>
                                              <p:pRg st="3" end="3"/>
                                            </p:txEl>
                                          </p:spTgt>
                                        </p:tgtEl>
                                        <p:attrNameLst>
                                          <p:attrName>style.visibility</p:attrName>
                                        </p:attrNameLst>
                                      </p:cBhvr>
                                      <p:to>
                                        <p:strVal val="visible"/>
                                      </p:to>
                                    </p:set>
                                    <p:animEffect transition="in" filter="blinds(horizontal)">
                                      <p:cBhvr>
                                        <p:cTn id="52" dur="500"/>
                                        <p:tgtEl>
                                          <p:spTgt spid="73731">
                                            <p:txEl>
                                              <p:pRg st="3" end="3"/>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4" presetClass="entr" presetSubtype="16" fill="hold" nodeType="clickEffect">
                                  <p:stCondLst>
                                    <p:cond delay="0"/>
                                  </p:stCondLst>
                                  <p:childTnLst>
                                    <p:set>
                                      <p:cBhvr>
                                        <p:cTn id="56" dur="1" fill="hold">
                                          <p:stCondLst>
                                            <p:cond delay="0"/>
                                          </p:stCondLst>
                                        </p:cTn>
                                        <p:tgtEl>
                                          <p:spTgt spid="13327"/>
                                        </p:tgtEl>
                                        <p:attrNameLst>
                                          <p:attrName>style.visibility</p:attrName>
                                        </p:attrNameLst>
                                      </p:cBhvr>
                                      <p:to>
                                        <p:strVal val="visible"/>
                                      </p:to>
                                    </p:set>
                                    <p:animEffect transition="in" filter="box(in)">
                                      <p:cBhvr>
                                        <p:cTn id="57" dur="500"/>
                                        <p:tgtEl>
                                          <p:spTgt spid="13327"/>
                                        </p:tgtEl>
                                      </p:cBhvr>
                                    </p:animEffect>
                                  </p:childTnLst>
                                  <p:subTnLst>
                                    <p:audio>
                                      <p:cMediaNode>
                                        <p:cTn display="0" masterRel="sameClick">
                                          <p:stCondLst>
                                            <p:cond evt="begin" delay="0">
                                              <p:tn val="55"/>
                                            </p:cond>
                                          </p:stCondLst>
                                          <p:endCondLst>
                                            <p:cond evt="onStopAudio" delay="0">
                                              <p:tgtEl>
                                                <p:sldTgt/>
                                              </p:tgtEl>
                                            </p:cond>
                                          </p:endCondLst>
                                        </p:cTn>
                                        <p:tgtEl>
                                          <p:sndTgt r:embed="rId6" name="Lesolsen.wav"/>
                                        </p:tgtEl>
                                      </p:cMediaNode>
                                    </p:audio>
                                  </p:subTnLst>
                                </p:cTn>
                              </p:par>
                            </p:childTnLst>
                          </p:cTn>
                        </p:par>
                      </p:childTnLst>
                    </p:cTn>
                  </p:par>
                  <p:par>
                    <p:cTn id="58" fill="hold">
                      <p:stCondLst>
                        <p:cond delay="indefinite"/>
                      </p:stCondLst>
                      <p:childTnLst>
                        <p:par>
                          <p:cTn id="59" fill="hold">
                            <p:stCondLst>
                              <p:cond delay="0"/>
                            </p:stCondLst>
                            <p:childTnLst>
                              <p:par>
                                <p:cTn id="60" presetID="8" presetClass="exit" presetSubtype="16" fill="hold" nodeType="clickEffect">
                                  <p:stCondLst>
                                    <p:cond delay="0"/>
                                  </p:stCondLst>
                                  <p:childTnLst>
                                    <p:animEffect transition="out" filter="diamond(in)">
                                      <p:cBhvr>
                                        <p:cTn id="61" dur="2000"/>
                                        <p:tgtEl>
                                          <p:spTgt spid="13327"/>
                                        </p:tgtEl>
                                      </p:cBhvr>
                                    </p:animEffect>
                                    <p:set>
                                      <p:cBhvr>
                                        <p:cTn id="62" dur="1" fill="hold">
                                          <p:stCondLst>
                                            <p:cond delay="1999"/>
                                          </p:stCondLst>
                                        </p:cTn>
                                        <p:tgtEl>
                                          <p:spTgt spid="13327"/>
                                        </p:tgtEl>
                                        <p:attrNameLst>
                                          <p:attrName>style.visibility</p:attrName>
                                        </p:attrNameLst>
                                      </p:cBhvr>
                                      <p:to>
                                        <p:strVal val="hidden"/>
                                      </p:to>
                                    </p:set>
                                  </p:childTnLst>
                                </p:cTn>
                              </p:par>
                            </p:childTnLst>
                          </p:cTn>
                        </p:par>
                      </p:childTnLst>
                    </p:cTn>
                  </p:par>
                  <p:par>
                    <p:cTn id="63" fill="hold">
                      <p:stCondLst>
                        <p:cond delay="indefinite"/>
                      </p:stCondLst>
                      <p:childTnLst>
                        <p:par>
                          <p:cTn id="64" fill="hold">
                            <p:stCondLst>
                              <p:cond delay="0"/>
                            </p:stCondLst>
                            <p:childTnLst>
                              <p:par>
                                <p:cTn id="65" presetID="3" presetClass="entr" presetSubtype="10" fill="hold" nodeType="clickEffect">
                                  <p:stCondLst>
                                    <p:cond delay="0"/>
                                  </p:stCondLst>
                                  <p:childTnLst>
                                    <p:set>
                                      <p:cBhvr>
                                        <p:cTn id="66" dur="1" fill="hold">
                                          <p:stCondLst>
                                            <p:cond delay="0"/>
                                          </p:stCondLst>
                                        </p:cTn>
                                        <p:tgtEl>
                                          <p:spTgt spid="73731">
                                            <p:txEl>
                                              <p:pRg st="4" end="4"/>
                                            </p:txEl>
                                          </p:spTgt>
                                        </p:tgtEl>
                                        <p:attrNameLst>
                                          <p:attrName>style.visibility</p:attrName>
                                        </p:attrNameLst>
                                      </p:cBhvr>
                                      <p:to>
                                        <p:strVal val="visible"/>
                                      </p:to>
                                    </p:set>
                                    <p:animEffect transition="in" filter="blinds(horizontal)">
                                      <p:cBhvr>
                                        <p:cTn id="67" dur="500"/>
                                        <p:tgtEl>
                                          <p:spTgt spid="73731">
                                            <p:txEl>
                                              <p:pRg st="4" end="4"/>
                                            </p:txEl>
                                          </p:spTgt>
                                        </p:tgtEl>
                                      </p:cBhvr>
                                    </p:animEffect>
                                  </p:childTnLst>
                                </p:cTn>
                              </p:par>
                            </p:childTnLst>
                          </p:cTn>
                        </p:par>
                      </p:childTnLst>
                    </p:cTn>
                  </p:par>
                  <p:par>
                    <p:cTn id="68" fill="hold">
                      <p:stCondLst>
                        <p:cond delay="indefinite"/>
                      </p:stCondLst>
                      <p:childTnLst>
                        <p:par>
                          <p:cTn id="69" fill="hold">
                            <p:stCondLst>
                              <p:cond delay="0"/>
                            </p:stCondLst>
                            <p:childTnLst>
                              <p:par>
                                <p:cTn id="70" presetID="5" presetClass="entr" presetSubtype="10" fill="hold" nodeType="clickEffect">
                                  <p:stCondLst>
                                    <p:cond delay="0"/>
                                  </p:stCondLst>
                                  <p:childTnLst>
                                    <p:set>
                                      <p:cBhvr>
                                        <p:cTn id="71" dur="1" fill="hold">
                                          <p:stCondLst>
                                            <p:cond delay="0"/>
                                          </p:stCondLst>
                                        </p:cTn>
                                        <p:tgtEl>
                                          <p:spTgt spid="73734"/>
                                        </p:tgtEl>
                                        <p:attrNameLst>
                                          <p:attrName>style.visibility</p:attrName>
                                        </p:attrNameLst>
                                      </p:cBhvr>
                                      <p:to>
                                        <p:strVal val="visible"/>
                                      </p:to>
                                    </p:set>
                                    <p:animEffect transition="in" filter="checkerboard(across)">
                                      <p:cBhvr>
                                        <p:cTn id="72" dur="500"/>
                                        <p:tgtEl>
                                          <p:spTgt spid="73734"/>
                                        </p:tgtEl>
                                      </p:cBhvr>
                                    </p:animEffect>
                                  </p:childTnLst>
                                  <p:subTnLst>
                                    <p:audio>
                                      <p:cMediaNode>
                                        <p:cTn display="0" masterRel="sameClick">
                                          <p:stCondLst>
                                            <p:cond evt="begin" delay="0">
                                              <p:tn val="70"/>
                                            </p:cond>
                                          </p:stCondLst>
                                          <p:endCondLst>
                                            <p:cond evt="onStopAudio" delay="0">
                                              <p:tgtEl>
                                                <p:sldTgt/>
                                              </p:tgtEl>
                                            </p:cond>
                                          </p:endCondLst>
                                        </p:cTn>
                                        <p:tgtEl>
                                          <p:sndTgt r:embed="rId7" name="meow_mix.wav"/>
                                        </p:tgtEl>
                                      </p:cMediaNode>
                                    </p:audio>
                                  </p:subTnLst>
                                </p:cTn>
                              </p:par>
                            </p:childTnLst>
                          </p:cTn>
                        </p:par>
                      </p:childTnLst>
                    </p:cTn>
                  </p:par>
                  <p:par>
                    <p:cTn id="73" fill="hold">
                      <p:stCondLst>
                        <p:cond delay="indefinite"/>
                      </p:stCondLst>
                      <p:childTnLst>
                        <p:par>
                          <p:cTn id="74" fill="hold">
                            <p:stCondLst>
                              <p:cond delay="0"/>
                            </p:stCondLst>
                            <p:childTnLst>
                              <p:par>
                                <p:cTn id="75" presetID="5" presetClass="exit" presetSubtype="10" fill="hold" nodeType="clickEffect">
                                  <p:stCondLst>
                                    <p:cond delay="0"/>
                                  </p:stCondLst>
                                  <p:childTnLst>
                                    <p:animEffect transition="out" filter="checkerboard(across)">
                                      <p:cBhvr>
                                        <p:cTn id="76" dur="500"/>
                                        <p:tgtEl>
                                          <p:spTgt spid="73734"/>
                                        </p:tgtEl>
                                      </p:cBhvr>
                                    </p:animEffect>
                                    <p:set>
                                      <p:cBhvr>
                                        <p:cTn id="77" dur="1" fill="hold">
                                          <p:stCondLst>
                                            <p:cond delay="499"/>
                                          </p:stCondLst>
                                        </p:cTn>
                                        <p:tgtEl>
                                          <p:spTgt spid="73734"/>
                                        </p:tgtEl>
                                        <p:attrNameLst>
                                          <p:attrName>style.visibility</p:attrName>
                                        </p:attrNameLst>
                                      </p:cBhvr>
                                      <p:to>
                                        <p:strVal val="hidden"/>
                                      </p:to>
                                    </p:set>
                                  </p:childTnLst>
                                </p:cTn>
                              </p:par>
                            </p:childTnLst>
                          </p:cTn>
                        </p:par>
                      </p:childTnLst>
                    </p:cTn>
                  </p:par>
                  <p:par>
                    <p:cTn id="78" fill="hold">
                      <p:stCondLst>
                        <p:cond delay="indefinite"/>
                      </p:stCondLst>
                      <p:childTnLst>
                        <p:par>
                          <p:cTn id="79" fill="hold">
                            <p:stCondLst>
                              <p:cond delay="0"/>
                            </p:stCondLst>
                            <p:childTnLst>
                              <p:par>
                                <p:cTn id="80" presetID="3" presetClass="entr" presetSubtype="10" fill="hold" nodeType="clickEffect">
                                  <p:stCondLst>
                                    <p:cond delay="0"/>
                                  </p:stCondLst>
                                  <p:childTnLst>
                                    <p:set>
                                      <p:cBhvr>
                                        <p:cTn id="81" dur="1" fill="hold">
                                          <p:stCondLst>
                                            <p:cond delay="0"/>
                                          </p:stCondLst>
                                        </p:cTn>
                                        <p:tgtEl>
                                          <p:spTgt spid="73731">
                                            <p:txEl>
                                              <p:pRg st="5" end="5"/>
                                            </p:txEl>
                                          </p:spTgt>
                                        </p:tgtEl>
                                        <p:attrNameLst>
                                          <p:attrName>style.visibility</p:attrName>
                                        </p:attrNameLst>
                                      </p:cBhvr>
                                      <p:to>
                                        <p:strVal val="visible"/>
                                      </p:to>
                                    </p:set>
                                    <p:animEffect transition="in" filter="blinds(horizontal)">
                                      <p:cBhvr>
                                        <p:cTn id="82" dur="500"/>
                                        <p:tgtEl>
                                          <p:spTgt spid="73731">
                                            <p:txEl>
                                              <p:pRg st="5" end="5"/>
                                            </p:txEl>
                                          </p:spTgt>
                                        </p:tgtEl>
                                      </p:cBhvr>
                                    </p:animEffect>
                                  </p:childTnLst>
                                </p:cTn>
                              </p:par>
                            </p:childTnLst>
                          </p:cTn>
                        </p:par>
                      </p:childTnLst>
                    </p:cTn>
                  </p:par>
                  <p:par>
                    <p:cTn id="83" fill="hold">
                      <p:stCondLst>
                        <p:cond delay="indefinite"/>
                      </p:stCondLst>
                      <p:childTnLst>
                        <p:par>
                          <p:cTn id="84" fill="hold">
                            <p:stCondLst>
                              <p:cond delay="0"/>
                            </p:stCondLst>
                            <p:childTnLst>
                              <p:par>
                                <p:cTn id="85" presetID="2" presetClass="entr" presetSubtype="4" fill="hold" nodeType="clickEffect">
                                  <p:stCondLst>
                                    <p:cond delay="0"/>
                                  </p:stCondLst>
                                  <p:childTnLst>
                                    <p:set>
                                      <p:cBhvr>
                                        <p:cTn id="86" dur="1" fill="hold">
                                          <p:stCondLst>
                                            <p:cond delay="0"/>
                                          </p:stCondLst>
                                        </p:cTn>
                                        <p:tgtEl>
                                          <p:spTgt spid="4"/>
                                        </p:tgtEl>
                                        <p:attrNameLst>
                                          <p:attrName>style.visibility</p:attrName>
                                        </p:attrNameLst>
                                      </p:cBhvr>
                                      <p:to>
                                        <p:strVal val="visible"/>
                                      </p:to>
                                    </p:set>
                                    <p:anim calcmode="lin" valueType="num">
                                      <p:cBhvr additive="base">
                                        <p:cTn id="87" dur="500" fill="hold"/>
                                        <p:tgtEl>
                                          <p:spTgt spid="4"/>
                                        </p:tgtEl>
                                        <p:attrNameLst>
                                          <p:attrName>ppt_x</p:attrName>
                                        </p:attrNameLst>
                                      </p:cBhvr>
                                      <p:tavLst>
                                        <p:tav tm="0">
                                          <p:val>
                                            <p:strVal val="#ppt_x"/>
                                          </p:val>
                                        </p:tav>
                                        <p:tav tm="100000">
                                          <p:val>
                                            <p:strVal val="#ppt_x"/>
                                          </p:val>
                                        </p:tav>
                                      </p:tavLst>
                                    </p:anim>
                                    <p:anim calcmode="lin" valueType="num">
                                      <p:cBhvr additive="base">
                                        <p:cTn id="88" dur="500" fill="hold"/>
                                        <p:tgtEl>
                                          <p:spTgt spid="4"/>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85"/>
                                            </p:cond>
                                          </p:stCondLst>
                                          <p:endCondLst>
                                            <p:cond evt="onStopAudio" delay="0">
                                              <p:tgtEl>
                                                <p:sldTgt/>
                                              </p:tgtEl>
                                            </p:cond>
                                          </p:endCondLst>
                                        </p:cTn>
                                        <p:tgtEl>
                                          <p:sndTgt r:embed="rId8" name="twinkle toes.wav"/>
                                        </p:tgtEl>
                                      </p:cMediaNode>
                                    </p:audio>
                                  </p:subTnLst>
                                </p:cTn>
                              </p:par>
                            </p:childTnLst>
                          </p:cTn>
                        </p:par>
                      </p:childTnLst>
                    </p:cTn>
                  </p:par>
                  <p:par>
                    <p:cTn id="89" fill="hold">
                      <p:stCondLst>
                        <p:cond delay="indefinite"/>
                      </p:stCondLst>
                      <p:childTnLst>
                        <p:par>
                          <p:cTn id="90" fill="hold">
                            <p:stCondLst>
                              <p:cond delay="0"/>
                            </p:stCondLst>
                            <p:childTnLst>
                              <p:par>
                                <p:cTn id="91" presetID="8" presetClass="exit" presetSubtype="16" fill="hold" nodeType="clickEffect">
                                  <p:stCondLst>
                                    <p:cond delay="0"/>
                                  </p:stCondLst>
                                  <p:childTnLst>
                                    <p:animEffect transition="out" filter="diamond(in)">
                                      <p:cBhvr>
                                        <p:cTn id="92" dur="2000"/>
                                        <p:tgtEl>
                                          <p:spTgt spid="4"/>
                                        </p:tgtEl>
                                      </p:cBhvr>
                                    </p:animEffect>
                                    <p:set>
                                      <p:cBhvr>
                                        <p:cTn id="93" dur="1" fill="hold">
                                          <p:stCondLst>
                                            <p:cond delay="1999"/>
                                          </p:stCondLst>
                                        </p:cTn>
                                        <p:tgtEl>
                                          <p:spTgt spid="4"/>
                                        </p:tgtEl>
                                        <p:attrNameLst>
                                          <p:attrName>style.visibility</p:attrName>
                                        </p:attrNameLst>
                                      </p:cBhvr>
                                      <p:to>
                                        <p:strVal val="hidden"/>
                                      </p:to>
                                    </p:set>
                                  </p:childTnLst>
                                </p:cTn>
                              </p:par>
                            </p:childTnLst>
                          </p:cTn>
                        </p:par>
                      </p:childTnLst>
                    </p:cTn>
                  </p:par>
                  <p:par>
                    <p:cTn id="94" fill="hold">
                      <p:stCondLst>
                        <p:cond delay="indefinite"/>
                      </p:stCondLst>
                      <p:childTnLst>
                        <p:par>
                          <p:cTn id="95" fill="hold">
                            <p:stCondLst>
                              <p:cond delay="0"/>
                            </p:stCondLst>
                            <p:childTnLst>
                              <p:par>
                                <p:cTn id="96" presetID="4" presetClass="entr" presetSubtype="16" fill="hold" nodeType="clickEffect">
                                  <p:stCondLst>
                                    <p:cond delay="0"/>
                                  </p:stCondLst>
                                  <p:childTnLst>
                                    <p:set>
                                      <p:cBhvr>
                                        <p:cTn id="97" dur="1" fill="hold">
                                          <p:stCondLst>
                                            <p:cond delay="0"/>
                                          </p:stCondLst>
                                        </p:cTn>
                                        <p:tgtEl>
                                          <p:spTgt spid="73731">
                                            <p:txEl>
                                              <p:pRg st="6" end="6"/>
                                            </p:txEl>
                                          </p:spTgt>
                                        </p:tgtEl>
                                        <p:attrNameLst>
                                          <p:attrName>style.visibility</p:attrName>
                                        </p:attrNameLst>
                                      </p:cBhvr>
                                      <p:to>
                                        <p:strVal val="visible"/>
                                      </p:to>
                                    </p:set>
                                    <p:animEffect transition="in" filter="box(in)">
                                      <p:cBhvr>
                                        <p:cTn id="98" dur="500"/>
                                        <p:tgtEl>
                                          <p:spTgt spid="73731">
                                            <p:txEl>
                                              <p:pRg st="6" end="6"/>
                                            </p:txEl>
                                          </p:spTgt>
                                        </p:tgtEl>
                                      </p:cBhvr>
                                    </p:animEffect>
                                  </p:childTnLst>
                                </p:cTn>
                              </p:par>
                            </p:childTnLst>
                          </p:cTn>
                        </p:par>
                      </p:childTnLst>
                    </p:cTn>
                  </p:par>
                  <p:par>
                    <p:cTn id="99" fill="hold">
                      <p:stCondLst>
                        <p:cond delay="indefinite"/>
                      </p:stCondLst>
                      <p:childTnLst>
                        <p:par>
                          <p:cTn id="100" fill="hold">
                            <p:stCondLst>
                              <p:cond delay="0"/>
                            </p:stCondLst>
                            <p:childTnLst>
                              <p:par>
                                <p:cTn id="101" presetID="5" presetClass="entr" presetSubtype="10" fill="hold" nodeType="clickEffect">
                                  <p:stCondLst>
                                    <p:cond delay="0"/>
                                  </p:stCondLst>
                                  <p:childTnLst>
                                    <p:set>
                                      <p:cBhvr>
                                        <p:cTn id="102" dur="1" fill="hold">
                                          <p:stCondLst>
                                            <p:cond delay="0"/>
                                          </p:stCondLst>
                                        </p:cTn>
                                        <p:tgtEl>
                                          <p:spTgt spid="3"/>
                                        </p:tgtEl>
                                        <p:attrNameLst>
                                          <p:attrName>style.visibility</p:attrName>
                                        </p:attrNameLst>
                                      </p:cBhvr>
                                      <p:to>
                                        <p:strVal val="visible"/>
                                      </p:to>
                                    </p:set>
                                    <p:animEffect transition="in" filter="checkerboard(across)">
                                      <p:cBhvr>
                                        <p:cTn id="103" dur="500"/>
                                        <p:tgtEl>
                                          <p:spTgt spid="3"/>
                                        </p:tgtEl>
                                      </p:cBhvr>
                                    </p:animEffect>
                                  </p:childTnLst>
                                  <p:subTnLst>
                                    <p:audio>
                                      <p:cMediaNode>
                                        <p:cTn display="0" masterRel="sameClick">
                                          <p:stCondLst>
                                            <p:cond evt="begin" delay="0">
                                              <p:tn val="101"/>
                                            </p:cond>
                                          </p:stCondLst>
                                          <p:endCondLst>
                                            <p:cond evt="onStopAudio" delay="0">
                                              <p:tgtEl>
                                                <p:sldTgt/>
                                              </p:tgtEl>
                                            </p:cond>
                                          </p:endCondLst>
                                        </p:cTn>
                                        <p:tgtEl>
                                          <p:sndTgt r:embed="rId9" name="Red Robin.wav"/>
                                        </p:tgtEl>
                                      </p:cMediaNode>
                                    </p:audio>
                                  </p:subTnLst>
                                </p:cTn>
                              </p:par>
                            </p:childTnLst>
                          </p:cTn>
                        </p:par>
                      </p:childTnLst>
                    </p:cTn>
                  </p:par>
                  <p:par>
                    <p:cTn id="104" fill="hold">
                      <p:stCondLst>
                        <p:cond delay="indefinite"/>
                      </p:stCondLst>
                      <p:childTnLst>
                        <p:par>
                          <p:cTn id="105" fill="hold">
                            <p:stCondLst>
                              <p:cond delay="0"/>
                            </p:stCondLst>
                            <p:childTnLst>
                              <p:par>
                                <p:cTn id="106" presetID="3" presetClass="exit" presetSubtype="10" fill="hold" nodeType="clickEffect">
                                  <p:stCondLst>
                                    <p:cond delay="0"/>
                                  </p:stCondLst>
                                  <p:childTnLst>
                                    <p:animEffect transition="out" filter="blinds(horizontal)">
                                      <p:cBhvr>
                                        <p:cTn id="107" dur="500"/>
                                        <p:tgtEl>
                                          <p:spTgt spid="3"/>
                                        </p:tgtEl>
                                      </p:cBhvr>
                                    </p:animEffect>
                                    <p:set>
                                      <p:cBhvr>
                                        <p:cTn id="108" dur="1" fill="hold">
                                          <p:stCondLst>
                                            <p:cond delay="499"/>
                                          </p:stCondLst>
                                        </p:cTn>
                                        <p:tgtEl>
                                          <p:spTgt spid="3"/>
                                        </p:tgtEl>
                                        <p:attrNameLst>
                                          <p:attrName>style.visibility</p:attrName>
                                        </p:attrNameLst>
                                      </p:cBhvr>
                                      <p:to>
                                        <p:strVal val="hidden"/>
                                      </p:to>
                                    </p:set>
                                  </p:childTnLst>
                                </p:cTn>
                              </p:par>
                            </p:childTnLst>
                          </p:cTn>
                        </p:par>
                      </p:childTnLst>
                    </p:cTn>
                  </p:par>
                  <p:par>
                    <p:cTn id="109" fill="hold">
                      <p:stCondLst>
                        <p:cond delay="indefinite"/>
                      </p:stCondLst>
                      <p:childTnLst>
                        <p:par>
                          <p:cTn id="110" fill="hold">
                            <p:stCondLst>
                              <p:cond delay="0"/>
                            </p:stCondLst>
                            <p:childTnLst>
                              <p:par>
                                <p:cTn id="111" presetID="4" presetClass="entr" presetSubtype="16" fill="hold" nodeType="clickEffect">
                                  <p:stCondLst>
                                    <p:cond delay="0"/>
                                  </p:stCondLst>
                                  <p:childTnLst>
                                    <p:set>
                                      <p:cBhvr>
                                        <p:cTn id="112" dur="1" fill="hold">
                                          <p:stCondLst>
                                            <p:cond delay="0"/>
                                          </p:stCondLst>
                                        </p:cTn>
                                        <p:tgtEl>
                                          <p:spTgt spid="73731">
                                            <p:txEl>
                                              <p:pRg st="7" end="7"/>
                                            </p:txEl>
                                          </p:spTgt>
                                        </p:tgtEl>
                                        <p:attrNameLst>
                                          <p:attrName>style.visibility</p:attrName>
                                        </p:attrNameLst>
                                      </p:cBhvr>
                                      <p:to>
                                        <p:strVal val="visible"/>
                                      </p:to>
                                    </p:set>
                                    <p:animEffect transition="in" filter="box(in)">
                                      <p:cBhvr>
                                        <p:cTn id="113" dur="500"/>
                                        <p:tgtEl>
                                          <p:spTgt spid="73731">
                                            <p:txEl>
                                              <p:pRg st="7" end="7"/>
                                            </p:txEl>
                                          </p:spTgt>
                                        </p:tgtEl>
                                      </p:cBhvr>
                                    </p:animEffect>
                                  </p:childTnLst>
                                </p:cTn>
                              </p:par>
                            </p:childTnLst>
                          </p:cTn>
                        </p:par>
                      </p:childTnLst>
                    </p:cTn>
                  </p:par>
                  <p:par>
                    <p:cTn id="114" fill="hold">
                      <p:stCondLst>
                        <p:cond delay="indefinite"/>
                      </p:stCondLst>
                      <p:childTnLst>
                        <p:par>
                          <p:cTn id="115" fill="hold">
                            <p:stCondLst>
                              <p:cond delay="0"/>
                            </p:stCondLst>
                            <p:childTnLst>
                              <p:par>
                                <p:cTn id="116" presetID="30" presetClass="entr" presetSubtype="0" fill="hold" nodeType="clickEffect">
                                  <p:stCondLst>
                                    <p:cond delay="0"/>
                                  </p:stCondLst>
                                  <p:childTnLst>
                                    <p:set>
                                      <p:cBhvr>
                                        <p:cTn id="117" dur="1" fill="hold">
                                          <p:stCondLst>
                                            <p:cond delay="0"/>
                                          </p:stCondLst>
                                        </p:cTn>
                                        <p:tgtEl>
                                          <p:spTgt spid="14355"/>
                                        </p:tgtEl>
                                        <p:attrNameLst>
                                          <p:attrName>style.visibility</p:attrName>
                                        </p:attrNameLst>
                                      </p:cBhvr>
                                      <p:to>
                                        <p:strVal val="visible"/>
                                      </p:to>
                                    </p:set>
                                    <p:animEffect transition="in" filter="fade">
                                      <p:cBhvr>
                                        <p:cTn id="118" dur="800" decel="100000"/>
                                        <p:tgtEl>
                                          <p:spTgt spid="14355"/>
                                        </p:tgtEl>
                                      </p:cBhvr>
                                    </p:animEffect>
                                    <p:anim calcmode="lin" valueType="num">
                                      <p:cBhvr>
                                        <p:cTn id="119" dur="800" decel="100000" fill="hold"/>
                                        <p:tgtEl>
                                          <p:spTgt spid="14355"/>
                                        </p:tgtEl>
                                        <p:attrNameLst>
                                          <p:attrName>style.rotation</p:attrName>
                                        </p:attrNameLst>
                                      </p:cBhvr>
                                      <p:tavLst>
                                        <p:tav tm="0">
                                          <p:val>
                                            <p:fltVal val="-90"/>
                                          </p:val>
                                        </p:tav>
                                        <p:tav tm="100000">
                                          <p:val>
                                            <p:fltVal val="0"/>
                                          </p:val>
                                        </p:tav>
                                      </p:tavLst>
                                    </p:anim>
                                    <p:anim calcmode="lin" valueType="num">
                                      <p:cBhvr>
                                        <p:cTn id="120" dur="800" decel="100000" fill="hold"/>
                                        <p:tgtEl>
                                          <p:spTgt spid="14355"/>
                                        </p:tgtEl>
                                        <p:attrNameLst>
                                          <p:attrName>ppt_x</p:attrName>
                                        </p:attrNameLst>
                                      </p:cBhvr>
                                      <p:tavLst>
                                        <p:tav tm="0">
                                          <p:val>
                                            <p:strVal val="#ppt_x+0.4"/>
                                          </p:val>
                                        </p:tav>
                                        <p:tav tm="100000">
                                          <p:val>
                                            <p:strVal val="#ppt_x-0.05"/>
                                          </p:val>
                                        </p:tav>
                                      </p:tavLst>
                                    </p:anim>
                                    <p:anim calcmode="lin" valueType="num">
                                      <p:cBhvr>
                                        <p:cTn id="121" dur="800" decel="100000" fill="hold"/>
                                        <p:tgtEl>
                                          <p:spTgt spid="14355"/>
                                        </p:tgtEl>
                                        <p:attrNameLst>
                                          <p:attrName>ppt_y</p:attrName>
                                        </p:attrNameLst>
                                      </p:cBhvr>
                                      <p:tavLst>
                                        <p:tav tm="0">
                                          <p:val>
                                            <p:strVal val="#ppt_y-0.4"/>
                                          </p:val>
                                        </p:tav>
                                        <p:tav tm="100000">
                                          <p:val>
                                            <p:strVal val="#ppt_y+0.1"/>
                                          </p:val>
                                        </p:tav>
                                      </p:tavLst>
                                    </p:anim>
                                    <p:anim calcmode="lin" valueType="num">
                                      <p:cBhvr>
                                        <p:cTn id="122" dur="200" accel="100000" fill="hold">
                                          <p:stCondLst>
                                            <p:cond delay="800"/>
                                          </p:stCondLst>
                                        </p:cTn>
                                        <p:tgtEl>
                                          <p:spTgt spid="14355"/>
                                        </p:tgtEl>
                                        <p:attrNameLst>
                                          <p:attrName>ppt_x</p:attrName>
                                        </p:attrNameLst>
                                      </p:cBhvr>
                                      <p:tavLst>
                                        <p:tav tm="0">
                                          <p:val>
                                            <p:strVal val="#ppt_x-0.05"/>
                                          </p:val>
                                        </p:tav>
                                        <p:tav tm="100000">
                                          <p:val>
                                            <p:strVal val="#ppt_x"/>
                                          </p:val>
                                        </p:tav>
                                      </p:tavLst>
                                    </p:anim>
                                    <p:anim calcmode="lin" valueType="num">
                                      <p:cBhvr>
                                        <p:cTn id="123" dur="200" accel="100000" fill="hold">
                                          <p:stCondLst>
                                            <p:cond delay="800"/>
                                          </p:stCondLst>
                                        </p:cTn>
                                        <p:tgtEl>
                                          <p:spTgt spid="14355"/>
                                        </p:tgtEl>
                                        <p:attrNameLst>
                                          <p:attrName>ppt_y</p:attrName>
                                        </p:attrNameLst>
                                      </p:cBhvr>
                                      <p:tavLst>
                                        <p:tav tm="0">
                                          <p:val>
                                            <p:strVal val="#ppt_y+0.1"/>
                                          </p:val>
                                        </p:tav>
                                        <p:tav tm="100000">
                                          <p:val>
                                            <p:strVal val="#ppt_y"/>
                                          </p:val>
                                        </p:tav>
                                      </p:tavLst>
                                    </p:anim>
                                  </p:childTnLst>
                                  <p:subTnLst>
                                    <p:audio>
                                      <p:cMediaNode>
                                        <p:cTn display="0" masterRel="sameClick">
                                          <p:stCondLst>
                                            <p:cond evt="begin" delay="0">
                                              <p:tn val="116"/>
                                            </p:cond>
                                          </p:stCondLst>
                                          <p:endCondLst>
                                            <p:cond evt="onStopAudio" delay="0">
                                              <p:tgtEl>
                                                <p:sldTgt/>
                                              </p:tgtEl>
                                            </p:cond>
                                          </p:endCondLst>
                                        </p:cTn>
                                        <p:tgtEl>
                                          <p:sndTgt r:embed="rId10" name="State Farm.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xfrm>
            <a:off x="457200" y="152400"/>
            <a:ext cx="8229600" cy="1371600"/>
          </a:xfrm>
        </p:spPr>
        <p:txBody>
          <a:bodyPr/>
          <a:lstStyle/>
          <a:p>
            <a:pPr algn="ctr" eaLnBrk="1" hangingPunct="1"/>
            <a:r>
              <a:rPr lang="en-US" sz="6000" dirty="0" smtClean="0">
                <a:latin typeface="Kayleigh" pitchFamily="2" charset="0"/>
              </a:rPr>
              <a:t>Place</a:t>
            </a:r>
          </a:p>
        </p:txBody>
      </p:sp>
      <p:sp>
        <p:nvSpPr>
          <p:cNvPr id="39939" name="Rectangle 3"/>
          <p:cNvSpPr>
            <a:spLocks noGrp="1" noChangeArrowheads="1"/>
          </p:cNvSpPr>
          <p:nvPr>
            <p:ph type="body" idx="1"/>
          </p:nvPr>
        </p:nvSpPr>
        <p:spPr>
          <a:xfrm>
            <a:off x="457200" y="1219200"/>
            <a:ext cx="8305800" cy="5486400"/>
          </a:xfrm>
        </p:spPr>
        <p:txBody>
          <a:bodyPr/>
          <a:lstStyle/>
          <a:p>
            <a:pPr eaLnBrk="1" hangingPunct="1"/>
            <a:r>
              <a:rPr lang="en-US" b="1" dirty="0" smtClean="0"/>
              <a:t>Definition</a:t>
            </a:r>
            <a:r>
              <a:rPr lang="en-US" dirty="0" smtClean="0"/>
              <a:t>: </a:t>
            </a:r>
            <a:r>
              <a:rPr lang="en-US" i="1" dirty="0" smtClean="0"/>
              <a:t>Where</a:t>
            </a:r>
            <a:r>
              <a:rPr lang="en-US" dirty="0" smtClean="0"/>
              <a:t> and </a:t>
            </a:r>
            <a:r>
              <a:rPr lang="en-US" i="1" dirty="0" smtClean="0"/>
              <a:t>how</a:t>
            </a:r>
            <a:r>
              <a:rPr lang="en-US" dirty="0" smtClean="0"/>
              <a:t> the product is </a:t>
            </a:r>
            <a:r>
              <a:rPr lang="en-US" dirty="0" smtClean="0"/>
              <a:t>distributed and sold to the public.</a:t>
            </a:r>
            <a:endParaRPr lang="en-US" dirty="0" smtClean="0"/>
          </a:p>
          <a:p>
            <a:pPr lvl="1" eaLnBrk="1" hangingPunct="1"/>
            <a:r>
              <a:rPr lang="en-US" dirty="0" smtClean="0"/>
              <a:t>Where</a:t>
            </a:r>
          </a:p>
          <a:p>
            <a:pPr lvl="2" eaLnBrk="1" hangingPunct="1"/>
            <a:r>
              <a:rPr lang="en-US" sz="1800" dirty="0" smtClean="0"/>
              <a:t>Countries</a:t>
            </a:r>
          </a:p>
          <a:p>
            <a:pPr lvl="2" eaLnBrk="1" hangingPunct="1"/>
            <a:r>
              <a:rPr lang="en-US" sz="1800" dirty="0" smtClean="0"/>
              <a:t>States</a:t>
            </a:r>
            <a:endParaRPr lang="en-US" sz="1800" dirty="0" smtClean="0"/>
          </a:p>
          <a:p>
            <a:pPr lvl="2" eaLnBrk="1" hangingPunct="1"/>
            <a:r>
              <a:rPr lang="en-US" sz="1800" dirty="0" smtClean="0"/>
              <a:t>Cities</a:t>
            </a:r>
          </a:p>
          <a:p>
            <a:pPr lvl="2" eaLnBrk="1" hangingPunct="1"/>
            <a:r>
              <a:rPr lang="en-US" sz="1800" dirty="0" smtClean="0"/>
              <a:t>Stores</a:t>
            </a:r>
          </a:p>
          <a:p>
            <a:pPr lvl="2" eaLnBrk="1" hangingPunct="1"/>
            <a:r>
              <a:rPr lang="en-US" sz="1800" dirty="0" smtClean="0"/>
              <a:t>Location within store</a:t>
            </a:r>
          </a:p>
          <a:p>
            <a:pPr lvl="1" eaLnBrk="1" hangingPunct="1"/>
            <a:r>
              <a:rPr lang="en-US" dirty="0" smtClean="0"/>
              <a:t>How</a:t>
            </a:r>
          </a:p>
          <a:p>
            <a:pPr lvl="2" eaLnBrk="1" hangingPunct="1"/>
            <a:r>
              <a:rPr lang="en-US" sz="1800" dirty="0" smtClean="0"/>
              <a:t>Online</a:t>
            </a:r>
          </a:p>
          <a:p>
            <a:pPr lvl="2" eaLnBrk="1" hangingPunct="1"/>
            <a:r>
              <a:rPr lang="en-US" sz="1800" dirty="0" smtClean="0"/>
              <a:t>Word of mouth</a:t>
            </a:r>
            <a:endParaRPr lang="en-US" sz="1800" dirty="0" smtClean="0"/>
          </a:p>
          <a:p>
            <a:pPr lvl="2" eaLnBrk="1" hangingPunct="1"/>
            <a:r>
              <a:rPr lang="en-US" sz="1800" dirty="0" smtClean="0"/>
              <a:t>In a store</a:t>
            </a:r>
          </a:p>
          <a:p>
            <a:pPr lvl="2" eaLnBrk="1" hangingPunct="1"/>
            <a:r>
              <a:rPr lang="en-US" sz="1800" dirty="0" smtClean="0"/>
              <a:t>Door to Door</a:t>
            </a:r>
          </a:p>
          <a:p>
            <a:pPr lvl="2" eaLnBrk="1" hangingPunct="1"/>
            <a:r>
              <a:rPr lang="en-US" sz="1800" dirty="0" smtClean="0"/>
              <a:t>Infomercial</a:t>
            </a:r>
          </a:p>
        </p:txBody>
      </p:sp>
      <p:graphicFrame>
        <p:nvGraphicFramePr>
          <p:cNvPr id="4" name="Diagram 3"/>
          <p:cNvGraphicFramePr/>
          <p:nvPr/>
        </p:nvGraphicFramePr>
        <p:xfrm>
          <a:off x="3733800" y="3048000"/>
          <a:ext cx="5029200" cy="33528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9939">
                                            <p:txEl>
                                              <p:pRg st="2" end="2"/>
                                            </p:txEl>
                                          </p:spTgt>
                                        </p:tgtEl>
                                        <p:attrNameLst>
                                          <p:attrName>style.visibility</p:attrName>
                                        </p:attrNameLst>
                                      </p:cBhvr>
                                      <p:to>
                                        <p:strVal val="visible"/>
                                      </p:to>
                                    </p:set>
                                    <p:anim calcmode="lin" valueType="num">
                                      <p:cBhvr additive="base">
                                        <p:cTn id="7" dur="500" fill="hold"/>
                                        <p:tgtEl>
                                          <p:spTgt spid="39939">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9939">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9939">
                                            <p:txEl>
                                              <p:pRg st="3" end="3"/>
                                            </p:txEl>
                                          </p:spTgt>
                                        </p:tgtEl>
                                        <p:attrNameLst>
                                          <p:attrName>style.visibility</p:attrName>
                                        </p:attrNameLst>
                                      </p:cBhvr>
                                      <p:to>
                                        <p:strVal val="visible"/>
                                      </p:to>
                                    </p:set>
                                    <p:anim calcmode="lin" valueType="num">
                                      <p:cBhvr additive="base">
                                        <p:cTn id="13" dur="500" fill="hold"/>
                                        <p:tgtEl>
                                          <p:spTgt spid="39939">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9939">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9" presetClass="entr" presetSubtype="0" fill="hold" nodeType="clickEffect">
                                  <p:stCondLst>
                                    <p:cond delay="0"/>
                                  </p:stCondLst>
                                  <p:childTnLst>
                                    <p:set>
                                      <p:cBhvr>
                                        <p:cTn id="18" dur="1" fill="hold">
                                          <p:stCondLst>
                                            <p:cond delay="0"/>
                                          </p:stCondLst>
                                        </p:cTn>
                                        <p:tgtEl>
                                          <p:spTgt spid="39939">
                                            <p:txEl>
                                              <p:pRg st="4" end="4"/>
                                            </p:txEl>
                                          </p:spTgt>
                                        </p:tgtEl>
                                        <p:attrNameLst>
                                          <p:attrName>style.visibility</p:attrName>
                                        </p:attrNameLst>
                                      </p:cBhvr>
                                      <p:to>
                                        <p:strVal val="visible"/>
                                      </p:to>
                                    </p:set>
                                    <p:animEffect transition="in" filter="dissolve">
                                      <p:cBhvr>
                                        <p:cTn id="19" dur="500"/>
                                        <p:tgtEl>
                                          <p:spTgt spid="39939">
                                            <p:txEl>
                                              <p:pRg st="4" end="4"/>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2" presetClass="entr" presetSubtype="4" fill="hold" nodeType="clickEffect">
                                  <p:stCondLst>
                                    <p:cond delay="0"/>
                                  </p:stCondLst>
                                  <p:childTnLst>
                                    <p:set>
                                      <p:cBhvr>
                                        <p:cTn id="23" dur="1" fill="hold">
                                          <p:stCondLst>
                                            <p:cond delay="0"/>
                                          </p:stCondLst>
                                        </p:cTn>
                                        <p:tgtEl>
                                          <p:spTgt spid="39939">
                                            <p:txEl>
                                              <p:pRg st="5" end="5"/>
                                            </p:txEl>
                                          </p:spTgt>
                                        </p:tgtEl>
                                        <p:attrNameLst>
                                          <p:attrName>style.visibility</p:attrName>
                                        </p:attrNameLst>
                                      </p:cBhvr>
                                      <p:to>
                                        <p:strVal val="visible"/>
                                      </p:to>
                                    </p:set>
                                    <p:animEffect transition="in" filter="slide(fromBottom)">
                                      <p:cBhvr>
                                        <p:cTn id="24" dur="500"/>
                                        <p:tgtEl>
                                          <p:spTgt spid="39939">
                                            <p:txEl>
                                              <p:pRg st="5" end="5"/>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55" presetClass="entr" presetSubtype="0" fill="hold" nodeType="clickEffect">
                                  <p:stCondLst>
                                    <p:cond delay="0"/>
                                  </p:stCondLst>
                                  <p:childTnLst>
                                    <p:set>
                                      <p:cBhvr>
                                        <p:cTn id="28" dur="1" fill="hold">
                                          <p:stCondLst>
                                            <p:cond delay="0"/>
                                          </p:stCondLst>
                                        </p:cTn>
                                        <p:tgtEl>
                                          <p:spTgt spid="39939">
                                            <p:txEl>
                                              <p:pRg st="6" end="6"/>
                                            </p:txEl>
                                          </p:spTgt>
                                        </p:tgtEl>
                                        <p:attrNameLst>
                                          <p:attrName>style.visibility</p:attrName>
                                        </p:attrNameLst>
                                      </p:cBhvr>
                                      <p:to>
                                        <p:strVal val="visible"/>
                                      </p:to>
                                    </p:set>
                                    <p:anim calcmode="lin" valueType="num">
                                      <p:cBhvr>
                                        <p:cTn id="29" dur="1000" fill="hold"/>
                                        <p:tgtEl>
                                          <p:spTgt spid="39939">
                                            <p:txEl>
                                              <p:pRg st="6" end="6"/>
                                            </p:txEl>
                                          </p:spTgt>
                                        </p:tgtEl>
                                        <p:attrNameLst>
                                          <p:attrName>ppt_w</p:attrName>
                                        </p:attrNameLst>
                                      </p:cBhvr>
                                      <p:tavLst>
                                        <p:tav tm="0">
                                          <p:val>
                                            <p:strVal val="#ppt_w*0.70"/>
                                          </p:val>
                                        </p:tav>
                                        <p:tav tm="100000">
                                          <p:val>
                                            <p:strVal val="#ppt_w"/>
                                          </p:val>
                                        </p:tav>
                                      </p:tavLst>
                                    </p:anim>
                                    <p:anim calcmode="lin" valueType="num">
                                      <p:cBhvr>
                                        <p:cTn id="30" dur="1000" fill="hold"/>
                                        <p:tgtEl>
                                          <p:spTgt spid="39939">
                                            <p:txEl>
                                              <p:pRg st="6" end="6"/>
                                            </p:txEl>
                                          </p:spTgt>
                                        </p:tgtEl>
                                        <p:attrNameLst>
                                          <p:attrName>ppt_h</p:attrName>
                                        </p:attrNameLst>
                                      </p:cBhvr>
                                      <p:tavLst>
                                        <p:tav tm="0">
                                          <p:val>
                                            <p:strVal val="#ppt_h"/>
                                          </p:val>
                                        </p:tav>
                                        <p:tav tm="100000">
                                          <p:val>
                                            <p:strVal val="#ppt_h"/>
                                          </p:val>
                                        </p:tav>
                                      </p:tavLst>
                                    </p:anim>
                                    <p:animEffect transition="in" filter="fade">
                                      <p:cBhvr>
                                        <p:cTn id="31" dur="1000"/>
                                        <p:tgtEl>
                                          <p:spTgt spid="39939">
                                            <p:txEl>
                                              <p:pRg st="6" end="6"/>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55" presetClass="entr" presetSubtype="0" fill="hold" nodeType="clickEffect">
                                  <p:stCondLst>
                                    <p:cond delay="0"/>
                                  </p:stCondLst>
                                  <p:childTnLst>
                                    <p:set>
                                      <p:cBhvr>
                                        <p:cTn id="35" dur="1" fill="hold">
                                          <p:stCondLst>
                                            <p:cond delay="0"/>
                                          </p:stCondLst>
                                        </p:cTn>
                                        <p:tgtEl>
                                          <p:spTgt spid="39939">
                                            <p:txEl>
                                              <p:pRg st="7" end="7"/>
                                            </p:txEl>
                                          </p:spTgt>
                                        </p:tgtEl>
                                        <p:attrNameLst>
                                          <p:attrName>style.visibility</p:attrName>
                                        </p:attrNameLst>
                                      </p:cBhvr>
                                      <p:to>
                                        <p:strVal val="visible"/>
                                      </p:to>
                                    </p:set>
                                    <p:anim calcmode="lin" valueType="num">
                                      <p:cBhvr>
                                        <p:cTn id="36" dur="1000" fill="hold"/>
                                        <p:tgtEl>
                                          <p:spTgt spid="39939">
                                            <p:txEl>
                                              <p:pRg st="7" end="7"/>
                                            </p:txEl>
                                          </p:spTgt>
                                        </p:tgtEl>
                                        <p:attrNameLst>
                                          <p:attrName>ppt_w</p:attrName>
                                        </p:attrNameLst>
                                      </p:cBhvr>
                                      <p:tavLst>
                                        <p:tav tm="0">
                                          <p:val>
                                            <p:strVal val="#ppt_w*0.70"/>
                                          </p:val>
                                        </p:tav>
                                        <p:tav tm="100000">
                                          <p:val>
                                            <p:strVal val="#ppt_w"/>
                                          </p:val>
                                        </p:tav>
                                      </p:tavLst>
                                    </p:anim>
                                    <p:anim calcmode="lin" valueType="num">
                                      <p:cBhvr>
                                        <p:cTn id="37" dur="1000" fill="hold"/>
                                        <p:tgtEl>
                                          <p:spTgt spid="39939">
                                            <p:txEl>
                                              <p:pRg st="7" end="7"/>
                                            </p:txEl>
                                          </p:spTgt>
                                        </p:tgtEl>
                                        <p:attrNameLst>
                                          <p:attrName>ppt_h</p:attrName>
                                        </p:attrNameLst>
                                      </p:cBhvr>
                                      <p:tavLst>
                                        <p:tav tm="0">
                                          <p:val>
                                            <p:strVal val="#ppt_h"/>
                                          </p:val>
                                        </p:tav>
                                        <p:tav tm="100000">
                                          <p:val>
                                            <p:strVal val="#ppt_h"/>
                                          </p:val>
                                        </p:tav>
                                      </p:tavLst>
                                    </p:anim>
                                    <p:animEffect transition="in" filter="fade">
                                      <p:cBhvr>
                                        <p:cTn id="38" dur="1000"/>
                                        <p:tgtEl>
                                          <p:spTgt spid="39939">
                                            <p:txEl>
                                              <p:pRg st="7" end="7"/>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55" presetClass="entr" presetSubtype="0" fill="hold" nodeType="clickEffect">
                                  <p:stCondLst>
                                    <p:cond delay="0"/>
                                  </p:stCondLst>
                                  <p:childTnLst>
                                    <p:set>
                                      <p:cBhvr>
                                        <p:cTn id="42" dur="1" fill="hold">
                                          <p:stCondLst>
                                            <p:cond delay="0"/>
                                          </p:stCondLst>
                                        </p:cTn>
                                        <p:tgtEl>
                                          <p:spTgt spid="39939">
                                            <p:txEl>
                                              <p:pRg st="8" end="8"/>
                                            </p:txEl>
                                          </p:spTgt>
                                        </p:tgtEl>
                                        <p:attrNameLst>
                                          <p:attrName>style.visibility</p:attrName>
                                        </p:attrNameLst>
                                      </p:cBhvr>
                                      <p:to>
                                        <p:strVal val="visible"/>
                                      </p:to>
                                    </p:set>
                                    <p:anim calcmode="lin" valueType="num">
                                      <p:cBhvr>
                                        <p:cTn id="43" dur="1000" fill="hold"/>
                                        <p:tgtEl>
                                          <p:spTgt spid="39939">
                                            <p:txEl>
                                              <p:pRg st="8" end="8"/>
                                            </p:txEl>
                                          </p:spTgt>
                                        </p:tgtEl>
                                        <p:attrNameLst>
                                          <p:attrName>ppt_w</p:attrName>
                                        </p:attrNameLst>
                                      </p:cBhvr>
                                      <p:tavLst>
                                        <p:tav tm="0">
                                          <p:val>
                                            <p:strVal val="#ppt_w*0.70"/>
                                          </p:val>
                                        </p:tav>
                                        <p:tav tm="100000">
                                          <p:val>
                                            <p:strVal val="#ppt_w"/>
                                          </p:val>
                                        </p:tav>
                                      </p:tavLst>
                                    </p:anim>
                                    <p:anim calcmode="lin" valueType="num">
                                      <p:cBhvr>
                                        <p:cTn id="44" dur="1000" fill="hold"/>
                                        <p:tgtEl>
                                          <p:spTgt spid="39939">
                                            <p:txEl>
                                              <p:pRg st="8" end="8"/>
                                            </p:txEl>
                                          </p:spTgt>
                                        </p:tgtEl>
                                        <p:attrNameLst>
                                          <p:attrName>ppt_h</p:attrName>
                                        </p:attrNameLst>
                                      </p:cBhvr>
                                      <p:tavLst>
                                        <p:tav tm="0">
                                          <p:val>
                                            <p:strVal val="#ppt_h"/>
                                          </p:val>
                                        </p:tav>
                                        <p:tav tm="100000">
                                          <p:val>
                                            <p:strVal val="#ppt_h"/>
                                          </p:val>
                                        </p:tav>
                                      </p:tavLst>
                                    </p:anim>
                                    <p:animEffect transition="in" filter="fade">
                                      <p:cBhvr>
                                        <p:cTn id="45" dur="1000"/>
                                        <p:tgtEl>
                                          <p:spTgt spid="39939">
                                            <p:txEl>
                                              <p:pRg st="8" end="8"/>
                                            </p:txEl>
                                          </p:spTgt>
                                        </p:tgtEl>
                                      </p:cBhvr>
                                    </p:animEffect>
                                  </p:childTnLst>
                                </p:cTn>
                              </p:par>
                            </p:childTnLst>
                          </p:cTn>
                        </p:par>
                      </p:childTnLst>
                    </p:cTn>
                  </p:par>
                  <p:par>
                    <p:cTn id="46" fill="hold">
                      <p:stCondLst>
                        <p:cond delay="indefinite"/>
                      </p:stCondLst>
                      <p:childTnLst>
                        <p:par>
                          <p:cTn id="47" fill="hold">
                            <p:stCondLst>
                              <p:cond delay="0"/>
                            </p:stCondLst>
                            <p:childTnLst>
                              <p:par>
                                <p:cTn id="48" presetID="55" presetClass="entr" presetSubtype="0" fill="hold" nodeType="clickEffect">
                                  <p:stCondLst>
                                    <p:cond delay="0"/>
                                  </p:stCondLst>
                                  <p:childTnLst>
                                    <p:set>
                                      <p:cBhvr>
                                        <p:cTn id="49" dur="1" fill="hold">
                                          <p:stCondLst>
                                            <p:cond delay="0"/>
                                          </p:stCondLst>
                                        </p:cTn>
                                        <p:tgtEl>
                                          <p:spTgt spid="39939">
                                            <p:txEl>
                                              <p:pRg st="9" end="9"/>
                                            </p:txEl>
                                          </p:spTgt>
                                        </p:tgtEl>
                                        <p:attrNameLst>
                                          <p:attrName>style.visibility</p:attrName>
                                        </p:attrNameLst>
                                      </p:cBhvr>
                                      <p:to>
                                        <p:strVal val="visible"/>
                                      </p:to>
                                    </p:set>
                                    <p:anim calcmode="lin" valueType="num">
                                      <p:cBhvr>
                                        <p:cTn id="50" dur="1000" fill="hold"/>
                                        <p:tgtEl>
                                          <p:spTgt spid="39939">
                                            <p:txEl>
                                              <p:pRg st="9" end="9"/>
                                            </p:txEl>
                                          </p:spTgt>
                                        </p:tgtEl>
                                        <p:attrNameLst>
                                          <p:attrName>ppt_w</p:attrName>
                                        </p:attrNameLst>
                                      </p:cBhvr>
                                      <p:tavLst>
                                        <p:tav tm="0">
                                          <p:val>
                                            <p:strVal val="#ppt_w*0.70"/>
                                          </p:val>
                                        </p:tav>
                                        <p:tav tm="100000">
                                          <p:val>
                                            <p:strVal val="#ppt_w"/>
                                          </p:val>
                                        </p:tav>
                                      </p:tavLst>
                                    </p:anim>
                                    <p:anim calcmode="lin" valueType="num">
                                      <p:cBhvr>
                                        <p:cTn id="51" dur="1000" fill="hold"/>
                                        <p:tgtEl>
                                          <p:spTgt spid="39939">
                                            <p:txEl>
                                              <p:pRg st="9" end="9"/>
                                            </p:txEl>
                                          </p:spTgt>
                                        </p:tgtEl>
                                        <p:attrNameLst>
                                          <p:attrName>ppt_h</p:attrName>
                                        </p:attrNameLst>
                                      </p:cBhvr>
                                      <p:tavLst>
                                        <p:tav tm="0">
                                          <p:val>
                                            <p:strVal val="#ppt_h"/>
                                          </p:val>
                                        </p:tav>
                                        <p:tav tm="100000">
                                          <p:val>
                                            <p:strVal val="#ppt_h"/>
                                          </p:val>
                                        </p:tav>
                                      </p:tavLst>
                                    </p:anim>
                                    <p:animEffect transition="in" filter="fade">
                                      <p:cBhvr>
                                        <p:cTn id="52" dur="1000"/>
                                        <p:tgtEl>
                                          <p:spTgt spid="39939">
                                            <p:txEl>
                                              <p:pRg st="9" end="9"/>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55" presetClass="entr" presetSubtype="0" fill="hold" nodeType="clickEffect">
                                  <p:stCondLst>
                                    <p:cond delay="0"/>
                                  </p:stCondLst>
                                  <p:childTnLst>
                                    <p:set>
                                      <p:cBhvr>
                                        <p:cTn id="56" dur="1" fill="hold">
                                          <p:stCondLst>
                                            <p:cond delay="0"/>
                                          </p:stCondLst>
                                        </p:cTn>
                                        <p:tgtEl>
                                          <p:spTgt spid="39939">
                                            <p:txEl>
                                              <p:pRg st="10" end="10"/>
                                            </p:txEl>
                                          </p:spTgt>
                                        </p:tgtEl>
                                        <p:attrNameLst>
                                          <p:attrName>style.visibility</p:attrName>
                                        </p:attrNameLst>
                                      </p:cBhvr>
                                      <p:to>
                                        <p:strVal val="visible"/>
                                      </p:to>
                                    </p:set>
                                    <p:anim calcmode="lin" valueType="num">
                                      <p:cBhvr>
                                        <p:cTn id="57" dur="1000" fill="hold"/>
                                        <p:tgtEl>
                                          <p:spTgt spid="39939">
                                            <p:txEl>
                                              <p:pRg st="10" end="10"/>
                                            </p:txEl>
                                          </p:spTgt>
                                        </p:tgtEl>
                                        <p:attrNameLst>
                                          <p:attrName>ppt_w</p:attrName>
                                        </p:attrNameLst>
                                      </p:cBhvr>
                                      <p:tavLst>
                                        <p:tav tm="0">
                                          <p:val>
                                            <p:strVal val="#ppt_w*0.70"/>
                                          </p:val>
                                        </p:tav>
                                        <p:tav tm="100000">
                                          <p:val>
                                            <p:strVal val="#ppt_w"/>
                                          </p:val>
                                        </p:tav>
                                      </p:tavLst>
                                    </p:anim>
                                    <p:anim calcmode="lin" valueType="num">
                                      <p:cBhvr>
                                        <p:cTn id="58" dur="1000" fill="hold"/>
                                        <p:tgtEl>
                                          <p:spTgt spid="39939">
                                            <p:txEl>
                                              <p:pRg st="10" end="10"/>
                                            </p:txEl>
                                          </p:spTgt>
                                        </p:tgtEl>
                                        <p:attrNameLst>
                                          <p:attrName>ppt_h</p:attrName>
                                        </p:attrNameLst>
                                      </p:cBhvr>
                                      <p:tavLst>
                                        <p:tav tm="0">
                                          <p:val>
                                            <p:strVal val="#ppt_h"/>
                                          </p:val>
                                        </p:tav>
                                        <p:tav tm="100000">
                                          <p:val>
                                            <p:strVal val="#ppt_h"/>
                                          </p:val>
                                        </p:tav>
                                      </p:tavLst>
                                    </p:anim>
                                    <p:animEffect transition="in" filter="fade">
                                      <p:cBhvr>
                                        <p:cTn id="59" dur="1000"/>
                                        <p:tgtEl>
                                          <p:spTgt spid="39939">
                                            <p:txEl>
                                              <p:pRg st="10" end="10"/>
                                            </p:txEl>
                                          </p:spTgt>
                                        </p:tgtEl>
                                      </p:cBhvr>
                                    </p:animEffect>
                                  </p:childTnLst>
                                </p:cTn>
                              </p:par>
                            </p:childTnLst>
                          </p:cTn>
                        </p:par>
                      </p:childTnLst>
                    </p:cTn>
                  </p:par>
                  <p:par>
                    <p:cTn id="60" fill="hold">
                      <p:stCondLst>
                        <p:cond delay="indefinite"/>
                      </p:stCondLst>
                      <p:childTnLst>
                        <p:par>
                          <p:cTn id="61" fill="hold">
                            <p:stCondLst>
                              <p:cond delay="0"/>
                            </p:stCondLst>
                            <p:childTnLst>
                              <p:par>
                                <p:cTn id="62" presetID="55" presetClass="entr" presetSubtype="0" fill="hold" nodeType="clickEffect">
                                  <p:stCondLst>
                                    <p:cond delay="0"/>
                                  </p:stCondLst>
                                  <p:childTnLst>
                                    <p:set>
                                      <p:cBhvr>
                                        <p:cTn id="63" dur="1" fill="hold">
                                          <p:stCondLst>
                                            <p:cond delay="0"/>
                                          </p:stCondLst>
                                        </p:cTn>
                                        <p:tgtEl>
                                          <p:spTgt spid="39939">
                                            <p:txEl>
                                              <p:pRg st="11" end="11"/>
                                            </p:txEl>
                                          </p:spTgt>
                                        </p:tgtEl>
                                        <p:attrNameLst>
                                          <p:attrName>style.visibility</p:attrName>
                                        </p:attrNameLst>
                                      </p:cBhvr>
                                      <p:to>
                                        <p:strVal val="visible"/>
                                      </p:to>
                                    </p:set>
                                    <p:anim calcmode="lin" valueType="num">
                                      <p:cBhvr>
                                        <p:cTn id="64" dur="1000" fill="hold"/>
                                        <p:tgtEl>
                                          <p:spTgt spid="39939">
                                            <p:txEl>
                                              <p:pRg st="11" end="11"/>
                                            </p:txEl>
                                          </p:spTgt>
                                        </p:tgtEl>
                                        <p:attrNameLst>
                                          <p:attrName>ppt_w</p:attrName>
                                        </p:attrNameLst>
                                      </p:cBhvr>
                                      <p:tavLst>
                                        <p:tav tm="0">
                                          <p:val>
                                            <p:strVal val="#ppt_w*0.70"/>
                                          </p:val>
                                        </p:tav>
                                        <p:tav tm="100000">
                                          <p:val>
                                            <p:strVal val="#ppt_w"/>
                                          </p:val>
                                        </p:tav>
                                      </p:tavLst>
                                    </p:anim>
                                    <p:anim calcmode="lin" valueType="num">
                                      <p:cBhvr>
                                        <p:cTn id="65" dur="1000" fill="hold"/>
                                        <p:tgtEl>
                                          <p:spTgt spid="39939">
                                            <p:txEl>
                                              <p:pRg st="11" end="11"/>
                                            </p:txEl>
                                          </p:spTgt>
                                        </p:tgtEl>
                                        <p:attrNameLst>
                                          <p:attrName>ppt_h</p:attrName>
                                        </p:attrNameLst>
                                      </p:cBhvr>
                                      <p:tavLst>
                                        <p:tav tm="0">
                                          <p:val>
                                            <p:strVal val="#ppt_h"/>
                                          </p:val>
                                        </p:tav>
                                        <p:tav tm="100000">
                                          <p:val>
                                            <p:strVal val="#ppt_h"/>
                                          </p:val>
                                        </p:tav>
                                      </p:tavLst>
                                    </p:anim>
                                    <p:animEffect transition="in" filter="fade">
                                      <p:cBhvr>
                                        <p:cTn id="66" dur="1000"/>
                                        <p:tgtEl>
                                          <p:spTgt spid="39939">
                                            <p:txEl>
                                              <p:pRg st="11" end="11"/>
                                            </p:txEl>
                                          </p:spTgt>
                                        </p:tgtEl>
                                      </p:cBhvr>
                                    </p:animEffect>
                                  </p:childTnLst>
                                </p:cTn>
                              </p:par>
                            </p:childTnLst>
                          </p:cTn>
                        </p:par>
                      </p:childTnLst>
                    </p:cTn>
                  </p:par>
                  <p:par>
                    <p:cTn id="67" fill="hold">
                      <p:stCondLst>
                        <p:cond delay="indefinite"/>
                      </p:stCondLst>
                      <p:childTnLst>
                        <p:par>
                          <p:cTn id="68" fill="hold">
                            <p:stCondLst>
                              <p:cond delay="0"/>
                            </p:stCondLst>
                            <p:childTnLst>
                              <p:par>
                                <p:cTn id="69" presetID="55" presetClass="entr" presetSubtype="0" fill="hold" nodeType="clickEffect">
                                  <p:stCondLst>
                                    <p:cond delay="0"/>
                                  </p:stCondLst>
                                  <p:childTnLst>
                                    <p:set>
                                      <p:cBhvr>
                                        <p:cTn id="70" dur="1" fill="hold">
                                          <p:stCondLst>
                                            <p:cond delay="0"/>
                                          </p:stCondLst>
                                        </p:cTn>
                                        <p:tgtEl>
                                          <p:spTgt spid="39939">
                                            <p:txEl>
                                              <p:pRg st="12" end="12"/>
                                            </p:txEl>
                                          </p:spTgt>
                                        </p:tgtEl>
                                        <p:attrNameLst>
                                          <p:attrName>style.visibility</p:attrName>
                                        </p:attrNameLst>
                                      </p:cBhvr>
                                      <p:to>
                                        <p:strVal val="visible"/>
                                      </p:to>
                                    </p:set>
                                    <p:anim calcmode="lin" valueType="num">
                                      <p:cBhvr>
                                        <p:cTn id="71" dur="1000" fill="hold"/>
                                        <p:tgtEl>
                                          <p:spTgt spid="39939">
                                            <p:txEl>
                                              <p:pRg st="12" end="12"/>
                                            </p:txEl>
                                          </p:spTgt>
                                        </p:tgtEl>
                                        <p:attrNameLst>
                                          <p:attrName>ppt_w</p:attrName>
                                        </p:attrNameLst>
                                      </p:cBhvr>
                                      <p:tavLst>
                                        <p:tav tm="0">
                                          <p:val>
                                            <p:strVal val="#ppt_w*0.70"/>
                                          </p:val>
                                        </p:tav>
                                        <p:tav tm="100000">
                                          <p:val>
                                            <p:strVal val="#ppt_w"/>
                                          </p:val>
                                        </p:tav>
                                      </p:tavLst>
                                    </p:anim>
                                    <p:anim calcmode="lin" valueType="num">
                                      <p:cBhvr>
                                        <p:cTn id="72" dur="1000" fill="hold"/>
                                        <p:tgtEl>
                                          <p:spTgt spid="39939">
                                            <p:txEl>
                                              <p:pRg st="12" end="12"/>
                                            </p:txEl>
                                          </p:spTgt>
                                        </p:tgtEl>
                                        <p:attrNameLst>
                                          <p:attrName>ppt_h</p:attrName>
                                        </p:attrNameLst>
                                      </p:cBhvr>
                                      <p:tavLst>
                                        <p:tav tm="0">
                                          <p:val>
                                            <p:strVal val="#ppt_h"/>
                                          </p:val>
                                        </p:tav>
                                        <p:tav tm="100000">
                                          <p:val>
                                            <p:strVal val="#ppt_h"/>
                                          </p:val>
                                        </p:tav>
                                      </p:tavLst>
                                    </p:anim>
                                    <p:animEffect transition="in" filter="fade">
                                      <p:cBhvr>
                                        <p:cTn id="73" dur="1000"/>
                                        <p:tgtEl>
                                          <p:spTgt spid="39939">
                                            <p:txEl>
                                              <p:pRg st="12" end="1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lstStyle/>
          <a:p>
            <a:pPr algn="ctr" eaLnBrk="1" hangingPunct="1"/>
            <a:r>
              <a:rPr lang="en-US" sz="6000" dirty="0" smtClean="0">
                <a:latin typeface="Kayleigh" pitchFamily="2" charset="0"/>
              </a:rPr>
              <a:t>The End</a:t>
            </a:r>
            <a:endParaRPr lang="en-US" sz="6000" dirty="0" smtClean="0">
              <a:latin typeface="Kayleigh" pitchFamily="2"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algn="ctr" eaLnBrk="1" hangingPunct="1"/>
            <a:r>
              <a:rPr lang="en-US" sz="6000" b="1" smtClean="0">
                <a:latin typeface="Kayleigh" pitchFamily="2" charset="0"/>
              </a:rPr>
              <a:t>The Four P’s of Marketing</a:t>
            </a:r>
          </a:p>
        </p:txBody>
      </p:sp>
      <p:sp>
        <p:nvSpPr>
          <p:cNvPr id="34819" name="Rectangle 3"/>
          <p:cNvSpPr>
            <a:spLocks noGrp="1" noChangeArrowheads="1"/>
          </p:cNvSpPr>
          <p:nvPr>
            <p:ph type="body" sz="half" idx="1"/>
          </p:nvPr>
        </p:nvSpPr>
        <p:spPr>
          <a:xfrm>
            <a:off x="990600" y="1905000"/>
            <a:ext cx="4038600" cy="3886200"/>
          </a:xfrm>
        </p:spPr>
        <p:txBody>
          <a:bodyPr/>
          <a:lstStyle/>
          <a:p>
            <a:pPr eaLnBrk="1" hangingPunct="1"/>
            <a:r>
              <a:rPr lang="en-US" sz="4000" dirty="0" smtClean="0"/>
              <a:t>Product</a:t>
            </a:r>
          </a:p>
          <a:p>
            <a:pPr eaLnBrk="1" hangingPunct="1"/>
            <a:r>
              <a:rPr lang="en-US" sz="4000" dirty="0" smtClean="0"/>
              <a:t>Price</a:t>
            </a:r>
          </a:p>
          <a:p>
            <a:pPr eaLnBrk="1" hangingPunct="1"/>
            <a:r>
              <a:rPr lang="en-US" sz="4000" dirty="0" smtClean="0"/>
              <a:t>Promotion</a:t>
            </a:r>
          </a:p>
          <a:p>
            <a:pPr eaLnBrk="1" hangingPunct="1"/>
            <a:r>
              <a:rPr lang="en-US" sz="4000" dirty="0" smtClean="0"/>
              <a:t>Place</a:t>
            </a:r>
          </a:p>
        </p:txBody>
      </p:sp>
      <p:pic>
        <p:nvPicPr>
          <p:cNvPr id="28676" name="Picture 4" descr="http://www.mba-online-program.com/images/4ps.jpg"/>
          <p:cNvPicPr>
            <a:picLocks noChangeAspect="1" noChangeArrowheads="1"/>
          </p:cNvPicPr>
          <p:nvPr/>
        </p:nvPicPr>
        <p:blipFill>
          <a:blip r:embed="rId3" cstate="print"/>
          <a:srcRect/>
          <a:stretch>
            <a:fillRect/>
          </a:stretch>
        </p:blipFill>
        <p:spPr bwMode="auto">
          <a:xfrm>
            <a:off x="3962400" y="2286000"/>
            <a:ext cx="4939677" cy="34290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34819">
                                            <p:txEl>
                                              <p:pRg st="0" end="0"/>
                                            </p:txEl>
                                          </p:spTgt>
                                        </p:tgtEl>
                                        <p:attrNameLst>
                                          <p:attrName>style.visibility</p:attrName>
                                        </p:attrNameLst>
                                      </p:cBhvr>
                                      <p:to>
                                        <p:strVal val="visible"/>
                                      </p:to>
                                    </p:set>
                                    <p:animEffect transition="in" filter="dissolve">
                                      <p:cBhvr>
                                        <p:cTn id="7" dur="500"/>
                                        <p:tgtEl>
                                          <p:spTgt spid="3481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34819">
                                            <p:txEl>
                                              <p:pRg st="1" end="1"/>
                                            </p:txEl>
                                          </p:spTgt>
                                        </p:tgtEl>
                                        <p:attrNameLst>
                                          <p:attrName>style.visibility</p:attrName>
                                        </p:attrNameLst>
                                      </p:cBhvr>
                                      <p:to>
                                        <p:strVal val="visible"/>
                                      </p:to>
                                    </p:set>
                                    <p:animEffect transition="in" filter="dissolve">
                                      <p:cBhvr>
                                        <p:cTn id="12" dur="500"/>
                                        <p:tgtEl>
                                          <p:spTgt spid="3481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34819">
                                            <p:txEl>
                                              <p:pRg st="2" end="2"/>
                                            </p:txEl>
                                          </p:spTgt>
                                        </p:tgtEl>
                                        <p:attrNameLst>
                                          <p:attrName>style.visibility</p:attrName>
                                        </p:attrNameLst>
                                      </p:cBhvr>
                                      <p:to>
                                        <p:strVal val="visible"/>
                                      </p:to>
                                    </p:set>
                                    <p:animEffect transition="in" filter="dissolve">
                                      <p:cBhvr>
                                        <p:cTn id="17" dur="500"/>
                                        <p:tgtEl>
                                          <p:spTgt spid="3481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nodeType="clickEffect">
                                  <p:stCondLst>
                                    <p:cond delay="0"/>
                                  </p:stCondLst>
                                  <p:childTnLst>
                                    <p:set>
                                      <p:cBhvr>
                                        <p:cTn id="21" dur="1" fill="hold">
                                          <p:stCondLst>
                                            <p:cond delay="0"/>
                                          </p:stCondLst>
                                        </p:cTn>
                                        <p:tgtEl>
                                          <p:spTgt spid="34819">
                                            <p:txEl>
                                              <p:pRg st="3" end="3"/>
                                            </p:txEl>
                                          </p:spTgt>
                                        </p:tgtEl>
                                        <p:attrNameLst>
                                          <p:attrName>style.visibility</p:attrName>
                                        </p:attrNameLst>
                                      </p:cBhvr>
                                      <p:to>
                                        <p:strVal val="visible"/>
                                      </p:to>
                                    </p:set>
                                    <p:animEffect transition="in" filter="dissolve">
                                      <p:cBhvr>
                                        <p:cTn id="22" dur="500"/>
                                        <p:tgtEl>
                                          <p:spTgt spid="34819">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5130" name="Picture 10" descr="http://earth911.com/wp-content/uploads/2009/01/secondary_new.jpg"/>
          <p:cNvPicPr>
            <a:picLocks noChangeAspect="1" noChangeArrowheads="1"/>
          </p:cNvPicPr>
          <p:nvPr/>
        </p:nvPicPr>
        <p:blipFill>
          <a:blip r:embed="rId3" cstate="print"/>
          <a:srcRect l="23810" r="23809"/>
          <a:stretch>
            <a:fillRect/>
          </a:stretch>
        </p:blipFill>
        <p:spPr bwMode="auto">
          <a:xfrm rot="20807360">
            <a:off x="3039055" y="4716146"/>
            <a:ext cx="1071947" cy="2046444"/>
          </a:xfrm>
          <a:prstGeom prst="rect">
            <a:avLst/>
          </a:prstGeom>
          <a:noFill/>
        </p:spPr>
      </p:pic>
      <p:pic>
        <p:nvPicPr>
          <p:cNvPr id="5128" name="Picture 8" descr="http://s3.thisnext.com/media/largest_dimension/88D37C16.jpg"/>
          <p:cNvPicPr>
            <a:picLocks noChangeAspect="1" noChangeArrowheads="1"/>
          </p:cNvPicPr>
          <p:nvPr/>
        </p:nvPicPr>
        <p:blipFill>
          <a:blip r:embed="rId4" cstate="print"/>
          <a:srcRect l="13833" r="19308"/>
          <a:stretch>
            <a:fillRect/>
          </a:stretch>
        </p:blipFill>
        <p:spPr bwMode="auto">
          <a:xfrm rot="490091">
            <a:off x="7579881" y="1156929"/>
            <a:ext cx="1420402" cy="2124481"/>
          </a:xfrm>
          <a:prstGeom prst="rect">
            <a:avLst/>
          </a:prstGeom>
          <a:noFill/>
        </p:spPr>
      </p:pic>
      <p:sp>
        <p:nvSpPr>
          <p:cNvPr id="5122" name="Rectangle 2"/>
          <p:cNvSpPr>
            <a:spLocks noGrp="1" noChangeArrowheads="1"/>
          </p:cNvSpPr>
          <p:nvPr>
            <p:ph type="title"/>
          </p:nvPr>
        </p:nvSpPr>
        <p:spPr>
          <a:xfrm>
            <a:off x="457200" y="381000"/>
            <a:ext cx="8229600" cy="1371600"/>
          </a:xfrm>
        </p:spPr>
        <p:txBody>
          <a:bodyPr/>
          <a:lstStyle/>
          <a:p>
            <a:pPr algn="ctr" eaLnBrk="1" hangingPunct="1"/>
            <a:r>
              <a:rPr lang="en-US" sz="6000" smtClean="0">
                <a:latin typeface="Kayleigh" pitchFamily="2" charset="0"/>
              </a:rPr>
              <a:t>Product</a:t>
            </a:r>
          </a:p>
        </p:txBody>
      </p:sp>
      <p:sp>
        <p:nvSpPr>
          <p:cNvPr id="36867" name="Rectangle 3"/>
          <p:cNvSpPr>
            <a:spLocks noGrp="1" noChangeArrowheads="1"/>
          </p:cNvSpPr>
          <p:nvPr>
            <p:ph type="body" idx="1"/>
          </p:nvPr>
        </p:nvSpPr>
        <p:spPr>
          <a:xfrm>
            <a:off x="304800" y="3429000"/>
            <a:ext cx="8229600" cy="1295400"/>
          </a:xfrm>
        </p:spPr>
        <p:txBody>
          <a:bodyPr/>
          <a:lstStyle/>
          <a:p>
            <a:pPr eaLnBrk="1" hangingPunct="1"/>
            <a:r>
              <a:rPr lang="en-US" sz="2400" dirty="0" smtClean="0"/>
              <a:t>Can be Goods or Services</a:t>
            </a:r>
          </a:p>
          <a:p>
            <a:pPr eaLnBrk="1" hangingPunct="1"/>
            <a:r>
              <a:rPr lang="en-US" sz="2400" dirty="0" smtClean="0"/>
              <a:t>Marketable Characteristics</a:t>
            </a:r>
          </a:p>
          <a:p>
            <a:pPr eaLnBrk="1" hangingPunct="1"/>
            <a:r>
              <a:rPr lang="en-US" sz="2400" dirty="0" smtClean="0"/>
              <a:t>Target Market</a:t>
            </a:r>
          </a:p>
          <a:p>
            <a:pPr eaLnBrk="1" hangingPunct="1"/>
            <a:endParaRPr lang="en-US" sz="2400" dirty="0" smtClean="0"/>
          </a:p>
        </p:txBody>
      </p:sp>
      <p:sp>
        <p:nvSpPr>
          <p:cNvPr id="36868" name="Text Box 4"/>
          <p:cNvSpPr txBox="1">
            <a:spLocks noChangeArrowheads="1"/>
          </p:cNvSpPr>
          <p:nvPr/>
        </p:nvSpPr>
        <p:spPr bwMode="auto">
          <a:xfrm>
            <a:off x="381000" y="2209800"/>
            <a:ext cx="8001000" cy="954107"/>
          </a:xfrm>
          <a:prstGeom prst="rect">
            <a:avLst/>
          </a:prstGeom>
          <a:noFill/>
          <a:ln w="9525">
            <a:noFill/>
            <a:miter lim="800000"/>
            <a:headEnd/>
            <a:tailEnd/>
          </a:ln>
        </p:spPr>
        <p:txBody>
          <a:bodyPr wrap="square">
            <a:spAutoFit/>
          </a:bodyPr>
          <a:lstStyle/>
          <a:p>
            <a:pPr>
              <a:spcBef>
                <a:spcPct val="50000"/>
              </a:spcBef>
            </a:pPr>
            <a:r>
              <a:rPr lang="en-US" sz="2800" b="1" dirty="0"/>
              <a:t>Definition</a:t>
            </a:r>
            <a:r>
              <a:rPr lang="en-US" sz="2800" dirty="0"/>
              <a:t>: </a:t>
            </a:r>
            <a:r>
              <a:rPr lang="en-US" sz="2800" dirty="0" smtClean="0"/>
              <a:t>Anything that can be offered to a market that might satisfy a want or a need.</a:t>
            </a:r>
            <a:endParaRPr lang="en-US" sz="2800" dirty="0"/>
          </a:p>
        </p:txBody>
      </p:sp>
      <p:pic>
        <p:nvPicPr>
          <p:cNvPr id="5132" name="Picture 12" descr="http://franklinpediatricdentist.com/teen-dentist.jpg"/>
          <p:cNvPicPr>
            <a:picLocks noChangeAspect="1" noChangeArrowheads="1"/>
          </p:cNvPicPr>
          <p:nvPr/>
        </p:nvPicPr>
        <p:blipFill>
          <a:blip r:embed="rId5" cstate="print"/>
          <a:srcRect/>
          <a:stretch>
            <a:fillRect/>
          </a:stretch>
        </p:blipFill>
        <p:spPr bwMode="auto">
          <a:xfrm>
            <a:off x="6400800" y="3276600"/>
            <a:ext cx="2296808" cy="1524000"/>
          </a:xfrm>
          <a:prstGeom prst="rect">
            <a:avLst/>
          </a:prstGeom>
          <a:noFill/>
        </p:spPr>
      </p:pic>
      <p:pic>
        <p:nvPicPr>
          <p:cNvPr id="5134" name="Picture 14" descr="http://www.largestcruiseshipworld.net/wp-content/uploads/2011/08/Carnival-Cruise-Ship.jpg"/>
          <p:cNvPicPr>
            <a:picLocks noChangeAspect="1" noChangeArrowheads="1"/>
          </p:cNvPicPr>
          <p:nvPr/>
        </p:nvPicPr>
        <p:blipFill>
          <a:blip r:embed="rId6" cstate="print"/>
          <a:srcRect l="9600" t="17067" r="7200" b="21067"/>
          <a:stretch>
            <a:fillRect/>
          </a:stretch>
        </p:blipFill>
        <p:spPr bwMode="auto">
          <a:xfrm rot="21076905">
            <a:off x="312973" y="4968394"/>
            <a:ext cx="2312288" cy="1289545"/>
          </a:xfrm>
          <a:prstGeom prst="rect">
            <a:avLst/>
          </a:prstGeom>
          <a:noFill/>
        </p:spPr>
      </p:pic>
      <p:pic>
        <p:nvPicPr>
          <p:cNvPr id="5140" name="Picture 20" descr="http://www.coloradocarpet.net/carpet%20picture.jpg"/>
          <p:cNvPicPr>
            <a:picLocks noChangeAspect="1" noChangeArrowheads="1"/>
          </p:cNvPicPr>
          <p:nvPr/>
        </p:nvPicPr>
        <p:blipFill>
          <a:blip r:embed="rId7" cstate="print"/>
          <a:srcRect/>
          <a:stretch>
            <a:fillRect/>
          </a:stretch>
        </p:blipFill>
        <p:spPr bwMode="auto">
          <a:xfrm rot="562453">
            <a:off x="5876055" y="590144"/>
            <a:ext cx="1729450" cy="1183713"/>
          </a:xfrm>
          <a:prstGeom prst="rect">
            <a:avLst/>
          </a:prstGeom>
          <a:noFill/>
        </p:spPr>
      </p:pic>
      <p:pic>
        <p:nvPicPr>
          <p:cNvPr id="26626" name="Picture 2" descr="http://www.hubspot.com/Portals/53/images/facebook-icon.png"/>
          <p:cNvPicPr>
            <a:picLocks noChangeAspect="1" noChangeArrowheads="1"/>
          </p:cNvPicPr>
          <p:nvPr/>
        </p:nvPicPr>
        <p:blipFill>
          <a:blip r:embed="rId8" cstate="print"/>
          <a:srcRect/>
          <a:stretch>
            <a:fillRect/>
          </a:stretch>
        </p:blipFill>
        <p:spPr bwMode="auto">
          <a:xfrm rot="718975">
            <a:off x="4422962" y="5025837"/>
            <a:ext cx="1676400" cy="1676400"/>
          </a:xfrm>
          <a:prstGeom prst="rect">
            <a:avLst/>
          </a:prstGeom>
          <a:noFill/>
        </p:spPr>
      </p:pic>
      <p:pic>
        <p:nvPicPr>
          <p:cNvPr id="26628" name="Picture 4" descr="http://www.top10notes.com/wp-content/uploads/2011/05/most-reliable-car-honda-jazz.jpg"/>
          <p:cNvPicPr>
            <a:picLocks noChangeAspect="1" noChangeArrowheads="1"/>
          </p:cNvPicPr>
          <p:nvPr/>
        </p:nvPicPr>
        <p:blipFill>
          <a:blip r:embed="rId9" cstate="print"/>
          <a:srcRect/>
          <a:stretch>
            <a:fillRect/>
          </a:stretch>
        </p:blipFill>
        <p:spPr bwMode="auto">
          <a:xfrm>
            <a:off x="6248400" y="4953000"/>
            <a:ext cx="2667000" cy="1648206"/>
          </a:xfrm>
          <a:prstGeom prst="rect">
            <a:avLst/>
          </a:prstGeom>
          <a:noFill/>
        </p:spPr>
      </p:pic>
      <p:pic>
        <p:nvPicPr>
          <p:cNvPr id="26630" name="Picture 6" descr="http://a.abcnews.com/images/Entertainment/ht_hunger_games_nt_120315_wg.jpg"/>
          <p:cNvPicPr>
            <a:picLocks noChangeAspect="1" noChangeArrowheads="1"/>
          </p:cNvPicPr>
          <p:nvPr/>
        </p:nvPicPr>
        <p:blipFill>
          <a:blip r:embed="rId10" cstate="print"/>
          <a:srcRect/>
          <a:stretch>
            <a:fillRect/>
          </a:stretch>
        </p:blipFill>
        <p:spPr bwMode="auto">
          <a:xfrm rot="21067918">
            <a:off x="252093" y="501405"/>
            <a:ext cx="2667000" cy="1500188"/>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36867">
                                            <p:txEl>
                                              <p:pRg st="0" end="0"/>
                                            </p:txEl>
                                          </p:spTgt>
                                        </p:tgtEl>
                                        <p:attrNameLst>
                                          <p:attrName>style.visibility</p:attrName>
                                        </p:attrNameLst>
                                      </p:cBhvr>
                                      <p:to>
                                        <p:strVal val="visible"/>
                                      </p:to>
                                    </p:set>
                                    <p:animEffect transition="in" filter="diamond(in)">
                                      <p:cBhvr>
                                        <p:cTn id="7" dur="2000"/>
                                        <p:tgtEl>
                                          <p:spTgt spid="3686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5140"/>
                                        </p:tgtEl>
                                        <p:attrNameLst>
                                          <p:attrName>style.visibility</p:attrName>
                                        </p:attrNameLst>
                                      </p:cBhvr>
                                      <p:to>
                                        <p:strVal val="visible"/>
                                      </p:to>
                                    </p:set>
                                    <p:animEffect transition="in" filter="dissolve">
                                      <p:cBhvr>
                                        <p:cTn id="12" dur="500"/>
                                        <p:tgtEl>
                                          <p:spTgt spid="5140"/>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5134"/>
                                        </p:tgtEl>
                                        <p:attrNameLst>
                                          <p:attrName>style.visibility</p:attrName>
                                        </p:attrNameLst>
                                      </p:cBhvr>
                                      <p:to>
                                        <p:strVal val="visible"/>
                                      </p:to>
                                    </p:set>
                                    <p:animEffect transition="in" filter="dissolve">
                                      <p:cBhvr>
                                        <p:cTn id="17" dur="500"/>
                                        <p:tgtEl>
                                          <p:spTgt spid="5134"/>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nodeType="clickEffect">
                                  <p:stCondLst>
                                    <p:cond delay="0"/>
                                  </p:stCondLst>
                                  <p:childTnLst>
                                    <p:set>
                                      <p:cBhvr>
                                        <p:cTn id="21" dur="1" fill="hold">
                                          <p:stCondLst>
                                            <p:cond delay="0"/>
                                          </p:stCondLst>
                                        </p:cTn>
                                        <p:tgtEl>
                                          <p:spTgt spid="26628"/>
                                        </p:tgtEl>
                                        <p:attrNameLst>
                                          <p:attrName>style.visibility</p:attrName>
                                        </p:attrNameLst>
                                      </p:cBhvr>
                                      <p:to>
                                        <p:strVal val="visible"/>
                                      </p:to>
                                    </p:set>
                                    <p:animEffect transition="in" filter="dissolve">
                                      <p:cBhvr>
                                        <p:cTn id="22" dur="500"/>
                                        <p:tgtEl>
                                          <p:spTgt spid="26628"/>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nodeType="clickEffect">
                                  <p:stCondLst>
                                    <p:cond delay="0"/>
                                  </p:stCondLst>
                                  <p:childTnLst>
                                    <p:set>
                                      <p:cBhvr>
                                        <p:cTn id="26" dur="1" fill="hold">
                                          <p:stCondLst>
                                            <p:cond delay="0"/>
                                          </p:stCondLst>
                                        </p:cTn>
                                        <p:tgtEl>
                                          <p:spTgt spid="5130"/>
                                        </p:tgtEl>
                                        <p:attrNameLst>
                                          <p:attrName>style.visibility</p:attrName>
                                        </p:attrNameLst>
                                      </p:cBhvr>
                                      <p:to>
                                        <p:strVal val="visible"/>
                                      </p:to>
                                    </p:set>
                                    <p:animEffect transition="in" filter="dissolve">
                                      <p:cBhvr>
                                        <p:cTn id="27" dur="500"/>
                                        <p:tgtEl>
                                          <p:spTgt spid="5130"/>
                                        </p:tgtEl>
                                      </p:cBhvr>
                                    </p:animEffect>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nodeType="clickEffect">
                                  <p:stCondLst>
                                    <p:cond delay="0"/>
                                  </p:stCondLst>
                                  <p:childTnLst>
                                    <p:set>
                                      <p:cBhvr>
                                        <p:cTn id="31" dur="1" fill="hold">
                                          <p:stCondLst>
                                            <p:cond delay="0"/>
                                          </p:stCondLst>
                                        </p:cTn>
                                        <p:tgtEl>
                                          <p:spTgt spid="5132"/>
                                        </p:tgtEl>
                                        <p:attrNameLst>
                                          <p:attrName>style.visibility</p:attrName>
                                        </p:attrNameLst>
                                      </p:cBhvr>
                                      <p:to>
                                        <p:strVal val="visible"/>
                                      </p:to>
                                    </p:set>
                                    <p:animEffect transition="in" filter="dissolve">
                                      <p:cBhvr>
                                        <p:cTn id="32" dur="500"/>
                                        <p:tgtEl>
                                          <p:spTgt spid="5132"/>
                                        </p:tgtEl>
                                      </p:cBhvr>
                                    </p:animEffect>
                                  </p:childTnLst>
                                </p:cTn>
                              </p:par>
                            </p:childTnLst>
                          </p:cTn>
                        </p:par>
                      </p:childTnLst>
                    </p:cTn>
                  </p:par>
                  <p:par>
                    <p:cTn id="33" fill="hold">
                      <p:stCondLst>
                        <p:cond delay="indefinite"/>
                      </p:stCondLst>
                      <p:childTnLst>
                        <p:par>
                          <p:cTn id="34" fill="hold">
                            <p:stCondLst>
                              <p:cond delay="0"/>
                            </p:stCondLst>
                            <p:childTnLst>
                              <p:par>
                                <p:cTn id="35" presetID="9" presetClass="entr" presetSubtype="0" fill="hold" nodeType="clickEffect">
                                  <p:stCondLst>
                                    <p:cond delay="0"/>
                                  </p:stCondLst>
                                  <p:childTnLst>
                                    <p:set>
                                      <p:cBhvr>
                                        <p:cTn id="36" dur="1" fill="hold">
                                          <p:stCondLst>
                                            <p:cond delay="0"/>
                                          </p:stCondLst>
                                        </p:cTn>
                                        <p:tgtEl>
                                          <p:spTgt spid="5128"/>
                                        </p:tgtEl>
                                        <p:attrNameLst>
                                          <p:attrName>style.visibility</p:attrName>
                                        </p:attrNameLst>
                                      </p:cBhvr>
                                      <p:to>
                                        <p:strVal val="visible"/>
                                      </p:to>
                                    </p:set>
                                    <p:animEffect transition="in" filter="dissolve">
                                      <p:cBhvr>
                                        <p:cTn id="37" dur="500"/>
                                        <p:tgtEl>
                                          <p:spTgt spid="5128"/>
                                        </p:tgtEl>
                                      </p:cBhvr>
                                    </p:animEffect>
                                  </p:childTnLst>
                                </p:cTn>
                              </p:par>
                            </p:childTnLst>
                          </p:cTn>
                        </p:par>
                      </p:childTnLst>
                    </p:cTn>
                  </p:par>
                  <p:par>
                    <p:cTn id="38" fill="hold">
                      <p:stCondLst>
                        <p:cond delay="indefinite"/>
                      </p:stCondLst>
                      <p:childTnLst>
                        <p:par>
                          <p:cTn id="39" fill="hold">
                            <p:stCondLst>
                              <p:cond delay="0"/>
                            </p:stCondLst>
                            <p:childTnLst>
                              <p:par>
                                <p:cTn id="40" presetID="9" presetClass="entr" presetSubtype="0" fill="hold" nodeType="clickEffect">
                                  <p:stCondLst>
                                    <p:cond delay="0"/>
                                  </p:stCondLst>
                                  <p:childTnLst>
                                    <p:set>
                                      <p:cBhvr>
                                        <p:cTn id="41" dur="1" fill="hold">
                                          <p:stCondLst>
                                            <p:cond delay="0"/>
                                          </p:stCondLst>
                                        </p:cTn>
                                        <p:tgtEl>
                                          <p:spTgt spid="26626"/>
                                        </p:tgtEl>
                                        <p:attrNameLst>
                                          <p:attrName>style.visibility</p:attrName>
                                        </p:attrNameLst>
                                      </p:cBhvr>
                                      <p:to>
                                        <p:strVal val="visible"/>
                                      </p:to>
                                    </p:set>
                                    <p:animEffect transition="in" filter="dissolve">
                                      <p:cBhvr>
                                        <p:cTn id="42" dur="500"/>
                                        <p:tgtEl>
                                          <p:spTgt spid="26626"/>
                                        </p:tgtEl>
                                      </p:cBhvr>
                                    </p:animEffect>
                                  </p:childTnLst>
                                </p:cTn>
                              </p:par>
                            </p:childTnLst>
                          </p:cTn>
                        </p:par>
                      </p:childTnLst>
                    </p:cTn>
                  </p:par>
                  <p:par>
                    <p:cTn id="43" fill="hold">
                      <p:stCondLst>
                        <p:cond delay="indefinite"/>
                      </p:stCondLst>
                      <p:childTnLst>
                        <p:par>
                          <p:cTn id="44" fill="hold">
                            <p:stCondLst>
                              <p:cond delay="0"/>
                            </p:stCondLst>
                            <p:childTnLst>
                              <p:par>
                                <p:cTn id="45" presetID="9" presetClass="entr" presetSubtype="0" fill="hold" nodeType="clickEffect">
                                  <p:stCondLst>
                                    <p:cond delay="0"/>
                                  </p:stCondLst>
                                  <p:childTnLst>
                                    <p:set>
                                      <p:cBhvr>
                                        <p:cTn id="46" dur="1" fill="hold">
                                          <p:stCondLst>
                                            <p:cond delay="0"/>
                                          </p:stCondLst>
                                        </p:cTn>
                                        <p:tgtEl>
                                          <p:spTgt spid="26630"/>
                                        </p:tgtEl>
                                        <p:attrNameLst>
                                          <p:attrName>style.visibility</p:attrName>
                                        </p:attrNameLst>
                                      </p:cBhvr>
                                      <p:to>
                                        <p:strVal val="visible"/>
                                      </p:to>
                                    </p:set>
                                    <p:animEffect transition="in" filter="dissolve">
                                      <p:cBhvr>
                                        <p:cTn id="47" dur="500"/>
                                        <p:tgtEl>
                                          <p:spTgt spid="26630"/>
                                        </p:tgtEl>
                                      </p:cBhvr>
                                    </p:animEffect>
                                  </p:childTnLst>
                                </p:cTn>
                              </p:par>
                            </p:childTnLst>
                          </p:cTn>
                        </p:par>
                      </p:childTnLst>
                    </p:cTn>
                  </p:par>
                  <p:par>
                    <p:cTn id="48" fill="hold">
                      <p:stCondLst>
                        <p:cond delay="indefinite"/>
                      </p:stCondLst>
                      <p:childTnLst>
                        <p:par>
                          <p:cTn id="49" fill="hold">
                            <p:stCondLst>
                              <p:cond delay="0"/>
                            </p:stCondLst>
                            <p:childTnLst>
                              <p:par>
                                <p:cTn id="50" presetID="8" presetClass="entr" presetSubtype="16" fill="hold" nodeType="clickEffect">
                                  <p:stCondLst>
                                    <p:cond delay="0"/>
                                  </p:stCondLst>
                                  <p:childTnLst>
                                    <p:set>
                                      <p:cBhvr>
                                        <p:cTn id="51" dur="1" fill="hold">
                                          <p:stCondLst>
                                            <p:cond delay="0"/>
                                          </p:stCondLst>
                                        </p:cTn>
                                        <p:tgtEl>
                                          <p:spTgt spid="36867">
                                            <p:txEl>
                                              <p:pRg st="1" end="1"/>
                                            </p:txEl>
                                          </p:spTgt>
                                        </p:tgtEl>
                                        <p:attrNameLst>
                                          <p:attrName>style.visibility</p:attrName>
                                        </p:attrNameLst>
                                      </p:cBhvr>
                                      <p:to>
                                        <p:strVal val="visible"/>
                                      </p:to>
                                    </p:set>
                                    <p:animEffect transition="in" filter="diamond(in)">
                                      <p:cBhvr>
                                        <p:cTn id="52" dur="2000"/>
                                        <p:tgtEl>
                                          <p:spTgt spid="36867">
                                            <p:txEl>
                                              <p:pRg st="1" end="1"/>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8" presetClass="entr" presetSubtype="16" fill="hold" nodeType="clickEffect">
                                  <p:stCondLst>
                                    <p:cond delay="0"/>
                                  </p:stCondLst>
                                  <p:childTnLst>
                                    <p:set>
                                      <p:cBhvr>
                                        <p:cTn id="56" dur="1" fill="hold">
                                          <p:stCondLst>
                                            <p:cond delay="0"/>
                                          </p:stCondLst>
                                        </p:cTn>
                                        <p:tgtEl>
                                          <p:spTgt spid="36867">
                                            <p:txEl>
                                              <p:pRg st="2" end="2"/>
                                            </p:txEl>
                                          </p:spTgt>
                                        </p:tgtEl>
                                        <p:attrNameLst>
                                          <p:attrName>style.visibility</p:attrName>
                                        </p:attrNameLst>
                                      </p:cBhvr>
                                      <p:to>
                                        <p:strVal val="visible"/>
                                      </p:to>
                                    </p:set>
                                    <p:animEffect transition="in" filter="diamond(in)">
                                      <p:cBhvr>
                                        <p:cTn id="57" dur="2000"/>
                                        <p:tgtEl>
                                          <p:spTgt spid="3686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146" name="Rectangle 15"/>
          <p:cNvSpPr>
            <a:spLocks noGrp="1" noChangeArrowheads="1"/>
          </p:cNvSpPr>
          <p:nvPr>
            <p:ph type="title"/>
          </p:nvPr>
        </p:nvSpPr>
        <p:spPr/>
        <p:txBody>
          <a:bodyPr/>
          <a:lstStyle/>
          <a:p>
            <a:pPr algn="ctr" eaLnBrk="1" hangingPunct="1"/>
            <a:r>
              <a:rPr lang="en-US" sz="4800" smtClean="0">
                <a:latin typeface="Kayleigh" pitchFamily="2" charset="0"/>
              </a:rPr>
              <a:t>Target Market</a:t>
            </a:r>
          </a:p>
        </p:txBody>
      </p:sp>
      <p:sp>
        <p:nvSpPr>
          <p:cNvPr id="40983" name="Rectangle 23"/>
          <p:cNvSpPr>
            <a:spLocks noGrp="1" noChangeArrowheads="1"/>
          </p:cNvSpPr>
          <p:nvPr>
            <p:ph sz="half" idx="2"/>
          </p:nvPr>
        </p:nvSpPr>
        <p:spPr>
          <a:xfrm>
            <a:off x="381000" y="2514600"/>
            <a:ext cx="4038600" cy="4191000"/>
          </a:xfrm>
        </p:spPr>
        <p:txBody>
          <a:bodyPr/>
          <a:lstStyle/>
          <a:p>
            <a:pPr eaLnBrk="1" hangingPunct="1"/>
            <a:r>
              <a:rPr lang="en-US" dirty="0" smtClean="0"/>
              <a:t>Target market can refer to:</a:t>
            </a:r>
          </a:p>
          <a:p>
            <a:pPr lvl="1" eaLnBrk="1" hangingPunct="1"/>
            <a:r>
              <a:rPr lang="en-US" dirty="0" smtClean="0"/>
              <a:t>Gender</a:t>
            </a:r>
          </a:p>
          <a:p>
            <a:pPr lvl="1" eaLnBrk="1" hangingPunct="1"/>
            <a:r>
              <a:rPr lang="en-US" dirty="0" smtClean="0"/>
              <a:t>Age Range</a:t>
            </a:r>
          </a:p>
          <a:p>
            <a:pPr lvl="1" eaLnBrk="1" hangingPunct="1"/>
            <a:r>
              <a:rPr lang="en-US" dirty="0" smtClean="0"/>
              <a:t>Level of Income</a:t>
            </a:r>
          </a:p>
          <a:p>
            <a:pPr lvl="1" eaLnBrk="1" hangingPunct="1"/>
            <a:r>
              <a:rPr lang="en-US" dirty="0" smtClean="0"/>
              <a:t>Lifestyle</a:t>
            </a:r>
          </a:p>
          <a:p>
            <a:pPr lvl="1" eaLnBrk="1" hangingPunct="1"/>
            <a:r>
              <a:rPr lang="en-US" dirty="0" smtClean="0"/>
              <a:t>Race</a:t>
            </a:r>
          </a:p>
          <a:p>
            <a:pPr lvl="1" eaLnBrk="1" hangingPunct="1"/>
            <a:r>
              <a:rPr lang="en-US" dirty="0" smtClean="0"/>
              <a:t>Social Class</a:t>
            </a:r>
          </a:p>
          <a:p>
            <a:pPr lvl="1" eaLnBrk="1" hangingPunct="1"/>
            <a:r>
              <a:rPr lang="en-US" dirty="0" smtClean="0"/>
              <a:t>Religion</a:t>
            </a:r>
          </a:p>
          <a:p>
            <a:pPr lvl="1" eaLnBrk="1" hangingPunct="1"/>
            <a:endParaRPr lang="en-US" dirty="0" smtClean="0"/>
          </a:p>
          <a:p>
            <a:pPr eaLnBrk="1" hangingPunct="1">
              <a:buFont typeface="Wingdings" pitchFamily="2" charset="2"/>
              <a:buNone/>
            </a:pPr>
            <a:endParaRPr lang="en-US" dirty="0" smtClean="0"/>
          </a:p>
          <a:p>
            <a:pPr eaLnBrk="1" hangingPunct="1"/>
            <a:endParaRPr lang="en-US" dirty="0" smtClean="0"/>
          </a:p>
        </p:txBody>
      </p:sp>
      <p:sp>
        <p:nvSpPr>
          <p:cNvPr id="6148" name="Text Box 30"/>
          <p:cNvSpPr txBox="1">
            <a:spLocks noChangeArrowheads="1"/>
          </p:cNvSpPr>
          <p:nvPr/>
        </p:nvSpPr>
        <p:spPr bwMode="auto">
          <a:xfrm>
            <a:off x="457200" y="1676400"/>
            <a:ext cx="8153400" cy="830997"/>
          </a:xfrm>
          <a:prstGeom prst="rect">
            <a:avLst/>
          </a:prstGeom>
          <a:noFill/>
          <a:ln w="9525">
            <a:noFill/>
            <a:miter lim="800000"/>
            <a:headEnd/>
            <a:tailEnd/>
          </a:ln>
        </p:spPr>
        <p:txBody>
          <a:bodyPr wrap="square">
            <a:spAutoFit/>
          </a:bodyPr>
          <a:lstStyle/>
          <a:p>
            <a:pPr>
              <a:spcBef>
                <a:spcPct val="50000"/>
              </a:spcBef>
            </a:pPr>
            <a:r>
              <a:rPr lang="en-US" sz="2400" b="1" dirty="0"/>
              <a:t>Definition</a:t>
            </a:r>
            <a:r>
              <a:rPr lang="en-US" sz="2400" dirty="0" smtClean="0"/>
              <a:t>:</a:t>
            </a:r>
            <a:r>
              <a:rPr lang="en-US" sz="2400" dirty="0" smtClean="0"/>
              <a:t> </a:t>
            </a:r>
            <a:r>
              <a:rPr lang="en-US" sz="2400" dirty="0" smtClean="0"/>
              <a:t>A group of customers that the business has decided to aim its marketing efforts towards.</a:t>
            </a:r>
            <a:endParaRPr lang="en-US" sz="2400" dirty="0"/>
          </a:p>
        </p:txBody>
      </p:sp>
      <p:sp>
        <p:nvSpPr>
          <p:cNvPr id="13" name="Rectangle 23"/>
          <p:cNvSpPr txBox="1">
            <a:spLocks noChangeArrowheads="1"/>
          </p:cNvSpPr>
          <p:nvPr/>
        </p:nvSpPr>
        <p:spPr bwMode="auto">
          <a:xfrm>
            <a:off x="4572000" y="2590800"/>
            <a:ext cx="4038600" cy="3886200"/>
          </a:xfrm>
          <a:prstGeom prst="rect">
            <a:avLst/>
          </a:prstGeom>
          <a:noFill/>
          <a:ln w="9525">
            <a:noFill/>
            <a:miter lim="800000"/>
            <a:headEnd/>
            <a:tailEnd/>
          </a:ln>
        </p:spPr>
        <p:txBody>
          <a:bodyPr/>
          <a:lstStyle/>
          <a:p>
            <a:pPr marL="742950" lvl="1" indent="-285750" eaLnBrk="1" hangingPunct="1">
              <a:spcBef>
                <a:spcPct val="20000"/>
              </a:spcBef>
              <a:buClr>
                <a:schemeClr val="accent2"/>
              </a:buClr>
              <a:buSzPct val="80000"/>
              <a:buFont typeface="Wingdings" pitchFamily="2" charset="2"/>
              <a:buChar char="¨"/>
              <a:defRPr/>
            </a:pPr>
            <a:r>
              <a:rPr lang="en-US" sz="2400" kern="0" dirty="0">
                <a:latin typeface="+mn-lt"/>
              </a:rPr>
              <a:t>Profession</a:t>
            </a:r>
          </a:p>
          <a:p>
            <a:pPr marL="742950" lvl="1" indent="-285750" eaLnBrk="1" hangingPunct="1">
              <a:spcBef>
                <a:spcPct val="20000"/>
              </a:spcBef>
              <a:buClr>
                <a:schemeClr val="accent2"/>
              </a:buClr>
              <a:buSzPct val="80000"/>
              <a:buFont typeface="Wingdings" pitchFamily="2" charset="2"/>
              <a:buChar char="¨"/>
              <a:defRPr/>
            </a:pPr>
            <a:r>
              <a:rPr lang="en-US" sz="2400" kern="0" dirty="0">
                <a:latin typeface="+mn-lt"/>
              </a:rPr>
              <a:t>Education Level</a:t>
            </a:r>
          </a:p>
          <a:p>
            <a:pPr marL="742950" lvl="1" indent="-285750" eaLnBrk="1" hangingPunct="1">
              <a:spcBef>
                <a:spcPct val="20000"/>
              </a:spcBef>
              <a:buClr>
                <a:schemeClr val="accent2"/>
              </a:buClr>
              <a:buSzPct val="80000"/>
              <a:buFont typeface="Wingdings" pitchFamily="2" charset="2"/>
              <a:buChar char="¨"/>
              <a:defRPr/>
            </a:pPr>
            <a:r>
              <a:rPr lang="en-US" sz="2400" kern="0" dirty="0">
                <a:latin typeface="+mn-lt"/>
              </a:rPr>
              <a:t>Marital Status</a:t>
            </a:r>
          </a:p>
          <a:p>
            <a:pPr marL="742950" lvl="1" indent="-285750" eaLnBrk="1" hangingPunct="1">
              <a:spcBef>
                <a:spcPct val="20000"/>
              </a:spcBef>
              <a:buClr>
                <a:schemeClr val="accent2"/>
              </a:buClr>
              <a:buSzPct val="80000"/>
              <a:buFont typeface="Wingdings" pitchFamily="2" charset="2"/>
              <a:buChar char="¨"/>
              <a:defRPr/>
            </a:pPr>
            <a:r>
              <a:rPr lang="en-US" sz="2400" kern="0" dirty="0">
                <a:latin typeface="+mn-lt"/>
              </a:rPr>
              <a:t>Geographic Location</a:t>
            </a:r>
          </a:p>
          <a:p>
            <a:pPr marL="742950" lvl="1" indent="-285750" eaLnBrk="1" hangingPunct="1">
              <a:spcBef>
                <a:spcPct val="20000"/>
              </a:spcBef>
              <a:buClr>
                <a:schemeClr val="accent2"/>
              </a:buClr>
              <a:buSzPct val="80000"/>
              <a:buFont typeface="Wingdings" pitchFamily="2" charset="2"/>
              <a:buChar char="¨"/>
              <a:defRPr/>
            </a:pPr>
            <a:r>
              <a:rPr lang="en-US" sz="2400" kern="0" dirty="0">
                <a:latin typeface="+mn-lt"/>
              </a:rPr>
              <a:t>Interests</a:t>
            </a:r>
          </a:p>
          <a:p>
            <a:pPr marL="285750" indent="-285750" eaLnBrk="1" hangingPunct="1">
              <a:spcBef>
                <a:spcPct val="20000"/>
              </a:spcBef>
              <a:buClr>
                <a:schemeClr val="accent2"/>
              </a:buClr>
              <a:buSzPct val="80000"/>
              <a:defRPr/>
            </a:pPr>
            <a:endParaRPr lang="en-US" sz="2800" kern="0" dirty="0">
              <a:latin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40983">
                                            <p:txEl>
                                              <p:pRg st="1" end="1"/>
                                            </p:txEl>
                                          </p:spTgt>
                                        </p:tgtEl>
                                        <p:attrNameLst>
                                          <p:attrName>style.visibility</p:attrName>
                                        </p:attrNameLst>
                                      </p:cBhvr>
                                      <p:to>
                                        <p:strVal val="visible"/>
                                      </p:to>
                                    </p:set>
                                    <p:animEffect transition="in" filter="box(in)">
                                      <p:cBhvr>
                                        <p:cTn id="7" dur="500"/>
                                        <p:tgtEl>
                                          <p:spTgt spid="4098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40983">
                                            <p:txEl>
                                              <p:pRg st="2" end="2"/>
                                            </p:txEl>
                                          </p:spTgt>
                                        </p:tgtEl>
                                        <p:attrNameLst>
                                          <p:attrName>style.visibility</p:attrName>
                                        </p:attrNameLst>
                                      </p:cBhvr>
                                      <p:to>
                                        <p:strVal val="visible"/>
                                      </p:to>
                                    </p:set>
                                    <p:animEffect transition="in" filter="box(in)">
                                      <p:cBhvr>
                                        <p:cTn id="12" dur="500"/>
                                        <p:tgtEl>
                                          <p:spTgt spid="4098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nodeType="clickEffect">
                                  <p:stCondLst>
                                    <p:cond delay="0"/>
                                  </p:stCondLst>
                                  <p:childTnLst>
                                    <p:set>
                                      <p:cBhvr>
                                        <p:cTn id="16" dur="1" fill="hold">
                                          <p:stCondLst>
                                            <p:cond delay="0"/>
                                          </p:stCondLst>
                                        </p:cTn>
                                        <p:tgtEl>
                                          <p:spTgt spid="40983">
                                            <p:txEl>
                                              <p:pRg st="3" end="3"/>
                                            </p:txEl>
                                          </p:spTgt>
                                        </p:tgtEl>
                                        <p:attrNameLst>
                                          <p:attrName>style.visibility</p:attrName>
                                        </p:attrNameLst>
                                      </p:cBhvr>
                                      <p:to>
                                        <p:strVal val="visible"/>
                                      </p:to>
                                    </p:set>
                                    <p:animEffect transition="in" filter="box(in)">
                                      <p:cBhvr>
                                        <p:cTn id="17" dur="500"/>
                                        <p:tgtEl>
                                          <p:spTgt spid="4098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nodeType="clickEffect">
                                  <p:stCondLst>
                                    <p:cond delay="0"/>
                                  </p:stCondLst>
                                  <p:childTnLst>
                                    <p:set>
                                      <p:cBhvr>
                                        <p:cTn id="21" dur="1" fill="hold">
                                          <p:stCondLst>
                                            <p:cond delay="0"/>
                                          </p:stCondLst>
                                        </p:cTn>
                                        <p:tgtEl>
                                          <p:spTgt spid="40983">
                                            <p:txEl>
                                              <p:pRg st="4" end="4"/>
                                            </p:txEl>
                                          </p:spTgt>
                                        </p:tgtEl>
                                        <p:attrNameLst>
                                          <p:attrName>style.visibility</p:attrName>
                                        </p:attrNameLst>
                                      </p:cBhvr>
                                      <p:to>
                                        <p:strVal val="visible"/>
                                      </p:to>
                                    </p:set>
                                    <p:animEffect transition="in" filter="checkerboard(across)">
                                      <p:cBhvr>
                                        <p:cTn id="22" dur="500"/>
                                        <p:tgtEl>
                                          <p:spTgt spid="40983">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nodeType="clickEffect">
                                  <p:stCondLst>
                                    <p:cond delay="0"/>
                                  </p:stCondLst>
                                  <p:childTnLst>
                                    <p:set>
                                      <p:cBhvr>
                                        <p:cTn id="26" dur="1" fill="hold">
                                          <p:stCondLst>
                                            <p:cond delay="0"/>
                                          </p:stCondLst>
                                        </p:cTn>
                                        <p:tgtEl>
                                          <p:spTgt spid="40983">
                                            <p:txEl>
                                              <p:pRg st="5" end="5"/>
                                            </p:txEl>
                                          </p:spTgt>
                                        </p:tgtEl>
                                        <p:attrNameLst>
                                          <p:attrName>style.visibility</p:attrName>
                                        </p:attrNameLst>
                                      </p:cBhvr>
                                      <p:to>
                                        <p:strVal val="visible"/>
                                      </p:to>
                                    </p:set>
                                    <p:animEffect transition="in" filter="box(in)">
                                      <p:cBhvr>
                                        <p:cTn id="27" dur="500"/>
                                        <p:tgtEl>
                                          <p:spTgt spid="40983">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4" presetClass="entr" presetSubtype="16" fill="hold" nodeType="clickEffect">
                                  <p:stCondLst>
                                    <p:cond delay="0"/>
                                  </p:stCondLst>
                                  <p:childTnLst>
                                    <p:set>
                                      <p:cBhvr>
                                        <p:cTn id="31" dur="1" fill="hold">
                                          <p:stCondLst>
                                            <p:cond delay="0"/>
                                          </p:stCondLst>
                                        </p:cTn>
                                        <p:tgtEl>
                                          <p:spTgt spid="40983">
                                            <p:txEl>
                                              <p:pRg st="6" end="6"/>
                                            </p:txEl>
                                          </p:spTgt>
                                        </p:tgtEl>
                                        <p:attrNameLst>
                                          <p:attrName>style.visibility</p:attrName>
                                        </p:attrNameLst>
                                      </p:cBhvr>
                                      <p:to>
                                        <p:strVal val="visible"/>
                                      </p:to>
                                    </p:set>
                                    <p:animEffect transition="in" filter="box(in)">
                                      <p:cBhvr>
                                        <p:cTn id="32" dur="500"/>
                                        <p:tgtEl>
                                          <p:spTgt spid="40983">
                                            <p:txEl>
                                              <p:pRg st="6" end="6"/>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4" presetClass="entr" presetSubtype="16" fill="hold" nodeType="clickEffect">
                                  <p:stCondLst>
                                    <p:cond delay="0"/>
                                  </p:stCondLst>
                                  <p:childTnLst>
                                    <p:set>
                                      <p:cBhvr>
                                        <p:cTn id="36" dur="1" fill="hold">
                                          <p:stCondLst>
                                            <p:cond delay="0"/>
                                          </p:stCondLst>
                                        </p:cTn>
                                        <p:tgtEl>
                                          <p:spTgt spid="40983">
                                            <p:txEl>
                                              <p:pRg st="7" end="7"/>
                                            </p:txEl>
                                          </p:spTgt>
                                        </p:tgtEl>
                                        <p:attrNameLst>
                                          <p:attrName>style.visibility</p:attrName>
                                        </p:attrNameLst>
                                      </p:cBhvr>
                                      <p:to>
                                        <p:strVal val="visible"/>
                                      </p:to>
                                    </p:set>
                                    <p:animEffect transition="in" filter="box(in)">
                                      <p:cBhvr>
                                        <p:cTn id="37" dur="500"/>
                                        <p:tgtEl>
                                          <p:spTgt spid="40983">
                                            <p:txEl>
                                              <p:pRg st="7" end="7"/>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4" presetClass="entr" presetSubtype="16" fill="hold" nodeType="clickEffect">
                                  <p:stCondLst>
                                    <p:cond delay="0"/>
                                  </p:stCondLst>
                                  <p:childTnLst>
                                    <p:set>
                                      <p:cBhvr>
                                        <p:cTn id="41" dur="1" fill="hold">
                                          <p:stCondLst>
                                            <p:cond delay="0"/>
                                          </p:stCondLst>
                                        </p:cTn>
                                        <p:tgtEl>
                                          <p:spTgt spid="13">
                                            <p:txEl>
                                              <p:pRg st="0" end="0"/>
                                            </p:txEl>
                                          </p:spTgt>
                                        </p:tgtEl>
                                        <p:attrNameLst>
                                          <p:attrName>style.visibility</p:attrName>
                                        </p:attrNameLst>
                                      </p:cBhvr>
                                      <p:to>
                                        <p:strVal val="visible"/>
                                      </p:to>
                                    </p:set>
                                    <p:animEffect transition="in" filter="box(in)">
                                      <p:cBhvr>
                                        <p:cTn id="42" dur="500"/>
                                        <p:tgtEl>
                                          <p:spTgt spid="13">
                                            <p:txEl>
                                              <p:pRg st="0" end="0"/>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4" presetClass="entr" presetSubtype="16" fill="hold" nodeType="clickEffect">
                                  <p:stCondLst>
                                    <p:cond delay="0"/>
                                  </p:stCondLst>
                                  <p:childTnLst>
                                    <p:set>
                                      <p:cBhvr>
                                        <p:cTn id="46" dur="1" fill="hold">
                                          <p:stCondLst>
                                            <p:cond delay="0"/>
                                          </p:stCondLst>
                                        </p:cTn>
                                        <p:tgtEl>
                                          <p:spTgt spid="13">
                                            <p:txEl>
                                              <p:pRg st="1" end="1"/>
                                            </p:txEl>
                                          </p:spTgt>
                                        </p:tgtEl>
                                        <p:attrNameLst>
                                          <p:attrName>style.visibility</p:attrName>
                                        </p:attrNameLst>
                                      </p:cBhvr>
                                      <p:to>
                                        <p:strVal val="visible"/>
                                      </p:to>
                                    </p:set>
                                    <p:animEffect transition="in" filter="box(in)">
                                      <p:cBhvr>
                                        <p:cTn id="47" dur="500"/>
                                        <p:tgtEl>
                                          <p:spTgt spid="13">
                                            <p:txEl>
                                              <p:pRg st="1" end="1"/>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4" presetClass="entr" presetSubtype="16" fill="hold" nodeType="clickEffect">
                                  <p:stCondLst>
                                    <p:cond delay="0"/>
                                  </p:stCondLst>
                                  <p:childTnLst>
                                    <p:set>
                                      <p:cBhvr>
                                        <p:cTn id="51" dur="1" fill="hold">
                                          <p:stCondLst>
                                            <p:cond delay="0"/>
                                          </p:stCondLst>
                                        </p:cTn>
                                        <p:tgtEl>
                                          <p:spTgt spid="13">
                                            <p:txEl>
                                              <p:pRg st="2" end="2"/>
                                            </p:txEl>
                                          </p:spTgt>
                                        </p:tgtEl>
                                        <p:attrNameLst>
                                          <p:attrName>style.visibility</p:attrName>
                                        </p:attrNameLst>
                                      </p:cBhvr>
                                      <p:to>
                                        <p:strVal val="visible"/>
                                      </p:to>
                                    </p:set>
                                    <p:animEffect transition="in" filter="box(in)">
                                      <p:cBhvr>
                                        <p:cTn id="52" dur="500"/>
                                        <p:tgtEl>
                                          <p:spTgt spid="13">
                                            <p:txEl>
                                              <p:pRg st="2" end="2"/>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4" presetClass="entr" presetSubtype="16" fill="hold" nodeType="clickEffect">
                                  <p:stCondLst>
                                    <p:cond delay="0"/>
                                  </p:stCondLst>
                                  <p:childTnLst>
                                    <p:set>
                                      <p:cBhvr>
                                        <p:cTn id="56" dur="1" fill="hold">
                                          <p:stCondLst>
                                            <p:cond delay="0"/>
                                          </p:stCondLst>
                                        </p:cTn>
                                        <p:tgtEl>
                                          <p:spTgt spid="13">
                                            <p:txEl>
                                              <p:pRg st="3" end="3"/>
                                            </p:txEl>
                                          </p:spTgt>
                                        </p:tgtEl>
                                        <p:attrNameLst>
                                          <p:attrName>style.visibility</p:attrName>
                                        </p:attrNameLst>
                                      </p:cBhvr>
                                      <p:to>
                                        <p:strVal val="visible"/>
                                      </p:to>
                                    </p:set>
                                    <p:animEffect transition="in" filter="box(in)">
                                      <p:cBhvr>
                                        <p:cTn id="57" dur="500"/>
                                        <p:tgtEl>
                                          <p:spTgt spid="13">
                                            <p:txEl>
                                              <p:pRg st="3" end="3"/>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4" presetClass="entr" presetSubtype="16" fill="hold" nodeType="clickEffect">
                                  <p:stCondLst>
                                    <p:cond delay="0"/>
                                  </p:stCondLst>
                                  <p:childTnLst>
                                    <p:set>
                                      <p:cBhvr>
                                        <p:cTn id="61" dur="1" fill="hold">
                                          <p:stCondLst>
                                            <p:cond delay="0"/>
                                          </p:stCondLst>
                                        </p:cTn>
                                        <p:tgtEl>
                                          <p:spTgt spid="13">
                                            <p:txEl>
                                              <p:pRg st="4" end="4"/>
                                            </p:txEl>
                                          </p:spTgt>
                                        </p:tgtEl>
                                        <p:attrNameLst>
                                          <p:attrName>style.visibility</p:attrName>
                                        </p:attrNameLst>
                                      </p:cBhvr>
                                      <p:to>
                                        <p:strVal val="visible"/>
                                      </p:to>
                                    </p:set>
                                    <p:animEffect transition="in" filter="box(in)">
                                      <p:cBhvr>
                                        <p:cTn id="62" dur="500"/>
                                        <p:tgtEl>
                                          <p:spTgt spid="1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15"/>
          <p:cNvSpPr>
            <a:spLocks noGrp="1" noChangeArrowheads="1"/>
          </p:cNvSpPr>
          <p:nvPr>
            <p:ph type="title"/>
          </p:nvPr>
        </p:nvSpPr>
        <p:spPr/>
        <p:txBody>
          <a:bodyPr/>
          <a:lstStyle/>
          <a:p>
            <a:pPr algn="ctr" eaLnBrk="1" hangingPunct="1"/>
            <a:r>
              <a:rPr lang="en-US" sz="4800" smtClean="0">
                <a:latin typeface="Kayleigh" pitchFamily="2" charset="0"/>
              </a:rPr>
              <a:t>Target Market</a:t>
            </a:r>
          </a:p>
        </p:txBody>
      </p:sp>
      <p:sp>
        <p:nvSpPr>
          <p:cNvPr id="7171" name="Text Box 30"/>
          <p:cNvSpPr txBox="1">
            <a:spLocks noChangeArrowheads="1"/>
          </p:cNvSpPr>
          <p:nvPr/>
        </p:nvSpPr>
        <p:spPr bwMode="auto">
          <a:xfrm>
            <a:off x="457200" y="1676400"/>
            <a:ext cx="6781800" cy="1077913"/>
          </a:xfrm>
          <a:prstGeom prst="rect">
            <a:avLst/>
          </a:prstGeom>
          <a:noFill/>
          <a:ln w="9525">
            <a:noFill/>
            <a:miter lim="800000"/>
            <a:headEnd/>
            <a:tailEnd/>
          </a:ln>
        </p:spPr>
        <p:txBody>
          <a:bodyPr>
            <a:spAutoFit/>
          </a:bodyPr>
          <a:lstStyle/>
          <a:p>
            <a:pPr>
              <a:spcBef>
                <a:spcPct val="50000"/>
              </a:spcBef>
            </a:pPr>
            <a:r>
              <a:rPr lang="en-US" sz="3200"/>
              <a:t>What are the characteristics of the target markets of these TV shows?</a:t>
            </a:r>
          </a:p>
        </p:txBody>
      </p:sp>
      <p:pic>
        <p:nvPicPr>
          <p:cNvPr id="64516" name="Picture 4" descr="http://ecx.images-amazon.com/images/I/51jhsS9iuNL._SL500_AA300_.jpg"/>
          <p:cNvPicPr>
            <a:picLocks noChangeAspect="1" noChangeArrowheads="1"/>
          </p:cNvPicPr>
          <p:nvPr/>
        </p:nvPicPr>
        <p:blipFill>
          <a:blip r:embed="rId3" cstate="print"/>
          <a:srcRect/>
          <a:stretch>
            <a:fillRect/>
          </a:stretch>
        </p:blipFill>
        <p:spPr bwMode="auto">
          <a:xfrm>
            <a:off x="2438400" y="2743200"/>
            <a:ext cx="3581400" cy="3581400"/>
          </a:xfrm>
          <a:prstGeom prst="rect">
            <a:avLst/>
          </a:prstGeom>
          <a:noFill/>
          <a:ln w="9525">
            <a:noFill/>
            <a:miter lim="800000"/>
            <a:headEnd/>
            <a:tailEnd/>
          </a:ln>
        </p:spPr>
      </p:pic>
      <p:pic>
        <p:nvPicPr>
          <p:cNvPr id="48138" name="Picture 10" descr="http://www.vanityfair.com/dam/culture/2007/08/cuar01_simpsons0708.jpg"/>
          <p:cNvPicPr>
            <a:picLocks noChangeAspect="1" noChangeArrowheads="1"/>
          </p:cNvPicPr>
          <p:nvPr/>
        </p:nvPicPr>
        <p:blipFill>
          <a:blip r:embed="rId4" cstate="print"/>
          <a:srcRect/>
          <a:stretch>
            <a:fillRect/>
          </a:stretch>
        </p:blipFill>
        <p:spPr bwMode="auto">
          <a:xfrm>
            <a:off x="2971800" y="2743200"/>
            <a:ext cx="2819400" cy="3289300"/>
          </a:xfrm>
          <a:prstGeom prst="rect">
            <a:avLst/>
          </a:prstGeom>
          <a:noFill/>
          <a:ln w="9525">
            <a:noFill/>
            <a:miter lim="800000"/>
            <a:headEnd/>
            <a:tailEnd/>
          </a:ln>
        </p:spPr>
      </p:pic>
      <p:pic>
        <p:nvPicPr>
          <p:cNvPr id="7182" name="Picture 14" descr="http://images.zap2it.com/images/tv-EP01296846/american-chopper-senior-vs-junior-4.jpg"/>
          <p:cNvPicPr>
            <a:picLocks noChangeAspect="1" noChangeArrowheads="1"/>
          </p:cNvPicPr>
          <p:nvPr/>
        </p:nvPicPr>
        <p:blipFill>
          <a:blip r:embed="rId5" cstate="print"/>
          <a:srcRect/>
          <a:stretch>
            <a:fillRect/>
          </a:stretch>
        </p:blipFill>
        <p:spPr bwMode="auto">
          <a:xfrm>
            <a:off x="2438400" y="3048000"/>
            <a:ext cx="4063998" cy="3048000"/>
          </a:xfrm>
          <a:prstGeom prst="rect">
            <a:avLst/>
          </a:prstGeom>
          <a:noFill/>
        </p:spPr>
      </p:pic>
      <p:pic>
        <p:nvPicPr>
          <p:cNvPr id="48140" name="Picture 12" descr="http://www.trashtelevision.com/wp-content/uploads/2010/12/drew.jpg"/>
          <p:cNvPicPr>
            <a:picLocks noChangeAspect="1" noChangeArrowheads="1"/>
          </p:cNvPicPr>
          <p:nvPr/>
        </p:nvPicPr>
        <p:blipFill>
          <a:blip r:embed="rId6" cstate="print"/>
          <a:srcRect/>
          <a:stretch>
            <a:fillRect/>
          </a:stretch>
        </p:blipFill>
        <p:spPr bwMode="auto">
          <a:xfrm>
            <a:off x="3124200" y="2743200"/>
            <a:ext cx="2590800" cy="3895725"/>
          </a:xfrm>
          <a:prstGeom prst="rect">
            <a:avLst/>
          </a:prstGeom>
          <a:noFill/>
          <a:ln w="9525">
            <a:noFill/>
            <a:miter lim="800000"/>
            <a:headEnd/>
            <a:tailEnd/>
          </a:ln>
        </p:spPr>
      </p:pic>
      <p:pic>
        <p:nvPicPr>
          <p:cNvPr id="48154" name="Picture 26" descr="http://1.bp.blogspot.com/_6thegcmqPxc/TTW6XMeR6qI/AAAAAAAACAg/qwSwjVVr0dc/s400/super-why.jpg"/>
          <p:cNvPicPr>
            <a:picLocks noChangeAspect="1" noChangeArrowheads="1"/>
          </p:cNvPicPr>
          <p:nvPr/>
        </p:nvPicPr>
        <p:blipFill>
          <a:blip r:embed="rId7" cstate="print"/>
          <a:srcRect/>
          <a:stretch>
            <a:fillRect/>
          </a:stretch>
        </p:blipFill>
        <p:spPr bwMode="auto">
          <a:xfrm>
            <a:off x="2209800" y="2895600"/>
            <a:ext cx="4419600" cy="3519488"/>
          </a:xfrm>
          <a:prstGeom prst="rect">
            <a:avLst/>
          </a:prstGeom>
          <a:noFill/>
          <a:ln w="9525">
            <a:noFill/>
            <a:miter lim="800000"/>
            <a:headEnd/>
            <a:tailEnd/>
          </a:ln>
        </p:spPr>
      </p:pic>
      <p:pic>
        <p:nvPicPr>
          <p:cNvPr id="7184" name="Picture 16" descr="http://upload.wikimedia.org/wikipedia/en/thumb/0/09/Modern_Family_Season_Two_DVD_Cover.png/250px-Modern_Family_Season_Two_DVD_Cover.png"/>
          <p:cNvPicPr>
            <a:picLocks noChangeAspect="1" noChangeArrowheads="1"/>
          </p:cNvPicPr>
          <p:nvPr/>
        </p:nvPicPr>
        <p:blipFill>
          <a:blip r:embed="rId8" cstate="print"/>
          <a:srcRect/>
          <a:stretch>
            <a:fillRect/>
          </a:stretch>
        </p:blipFill>
        <p:spPr bwMode="auto">
          <a:xfrm>
            <a:off x="2971800" y="2667000"/>
            <a:ext cx="2895600" cy="3891687"/>
          </a:xfrm>
          <a:prstGeom prst="rect">
            <a:avLst/>
          </a:prstGeom>
          <a:noFill/>
        </p:spPr>
      </p:pic>
      <p:pic>
        <p:nvPicPr>
          <p:cNvPr id="7186" name="Picture 18" descr="http://www.worthydvd.com/images/picture/glee.jpg"/>
          <p:cNvPicPr>
            <a:picLocks noChangeAspect="1" noChangeArrowheads="1"/>
          </p:cNvPicPr>
          <p:nvPr/>
        </p:nvPicPr>
        <p:blipFill>
          <a:blip r:embed="rId9" cstate="print"/>
          <a:srcRect/>
          <a:stretch>
            <a:fillRect/>
          </a:stretch>
        </p:blipFill>
        <p:spPr bwMode="auto">
          <a:xfrm>
            <a:off x="2743200" y="3352800"/>
            <a:ext cx="3810000" cy="2866458"/>
          </a:xfrm>
          <a:prstGeom prst="rect">
            <a:avLst/>
          </a:prstGeom>
          <a:noFill/>
        </p:spPr>
      </p:pic>
      <p:pic>
        <p:nvPicPr>
          <p:cNvPr id="48152" name="Picture 24" descr="http://www.spongebobworld.com/images/sbw_characters.jpg"/>
          <p:cNvPicPr>
            <a:picLocks noChangeAspect="1" noChangeArrowheads="1"/>
          </p:cNvPicPr>
          <p:nvPr/>
        </p:nvPicPr>
        <p:blipFill>
          <a:blip r:embed="rId10" cstate="print"/>
          <a:srcRect/>
          <a:stretch>
            <a:fillRect/>
          </a:stretch>
        </p:blipFill>
        <p:spPr bwMode="auto">
          <a:xfrm>
            <a:off x="2057400" y="3048000"/>
            <a:ext cx="4582160" cy="3124200"/>
          </a:xfrm>
          <a:prstGeom prst="rect">
            <a:avLst/>
          </a:prstGeom>
          <a:noFill/>
          <a:ln w="9525">
            <a:noFill/>
            <a:miter lim="800000"/>
            <a:headEnd/>
            <a:tailEnd/>
          </a:ln>
        </p:spPr>
      </p:pic>
      <p:pic>
        <p:nvPicPr>
          <p:cNvPr id="7188" name="Picture 20" descr="http://2.bp.blogspot.com/-9y1GrasXDkM/ThXuZD9YJ9I/AAAAAAAAKC4/XjEceDPpN-w/s1600/best-top-desktop-tv-series-wallpapers-The-Big-Bang-Theory28.jpg"/>
          <p:cNvPicPr>
            <a:picLocks noChangeAspect="1" noChangeArrowheads="1"/>
          </p:cNvPicPr>
          <p:nvPr/>
        </p:nvPicPr>
        <p:blipFill>
          <a:blip r:embed="rId11" cstate="print"/>
          <a:srcRect b="4646"/>
          <a:stretch>
            <a:fillRect/>
          </a:stretch>
        </p:blipFill>
        <p:spPr bwMode="auto">
          <a:xfrm>
            <a:off x="1981200" y="2743200"/>
            <a:ext cx="4572000" cy="3486243"/>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64516"/>
                                        </p:tgtEl>
                                        <p:attrNameLst>
                                          <p:attrName>style.visibility</p:attrName>
                                        </p:attrNameLst>
                                      </p:cBhvr>
                                      <p:to>
                                        <p:strVal val="visible"/>
                                      </p:to>
                                    </p:set>
                                    <p:animEffect transition="in" filter="checkerboard(across)">
                                      <p:cBhvr>
                                        <p:cTn id="7" dur="500"/>
                                        <p:tgtEl>
                                          <p:spTgt spid="64516"/>
                                        </p:tgtEl>
                                      </p:cBhvr>
                                    </p:animEffect>
                                  </p:childTnLst>
                                </p:cTn>
                              </p:par>
                            </p:childTnLst>
                          </p:cTn>
                        </p:par>
                      </p:childTnLst>
                    </p:cTn>
                  </p:par>
                  <p:par>
                    <p:cTn id="8" fill="hold">
                      <p:stCondLst>
                        <p:cond delay="indefinite"/>
                      </p:stCondLst>
                      <p:childTnLst>
                        <p:par>
                          <p:cTn id="9" fill="hold">
                            <p:stCondLst>
                              <p:cond delay="0"/>
                            </p:stCondLst>
                            <p:childTnLst>
                              <p:par>
                                <p:cTn id="10" presetID="2" presetClass="exit" presetSubtype="4" fill="hold" nodeType="clickEffect">
                                  <p:stCondLst>
                                    <p:cond delay="0"/>
                                  </p:stCondLst>
                                  <p:childTnLst>
                                    <p:anim calcmode="lin" valueType="num">
                                      <p:cBhvr additive="base">
                                        <p:cTn id="11" dur="500"/>
                                        <p:tgtEl>
                                          <p:spTgt spid="64516"/>
                                        </p:tgtEl>
                                        <p:attrNameLst>
                                          <p:attrName>ppt_x</p:attrName>
                                        </p:attrNameLst>
                                      </p:cBhvr>
                                      <p:tavLst>
                                        <p:tav tm="0">
                                          <p:val>
                                            <p:strVal val="ppt_x"/>
                                          </p:val>
                                        </p:tav>
                                        <p:tav tm="100000">
                                          <p:val>
                                            <p:strVal val="ppt_x"/>
                                          </p:val>
                                        </p:tav>
                                      </p:tavLst>
                                    </p:anim>
                                    <p:anim calcmode="lin" valueType="num">
                                      <p:cBhvr additive="base">
                                        <p:cTn id="12" dur="500"/>
                                        <p:tgtEl>
                                          <p:spTgt spid="64516"/>
                                        </p:tgtEl>
                                        <p:attrNameLst>
                                          <p:attrName>ppt_y</p:attrName>
                                        </p:attrNameLst>
                                      </p:cBhvr>
                                      <p:tavLst>
                                        <p:tav tm="0">
                                          <p:val>
                                            <p:strVal val="ppt_y"/>
                                          </p:val>
                                        </p:tav>
                                        <p:tav tm="100000">
                                          <p:val>
                                            <p:strVal val="1+ppt_h/2"/>
                                          </p:val>
                                        </p:tav>
                                      </p:tavLst>
                                    </p:anim>
                                    <p:set>
                                      <p:cBhvr>
                                        <p:cTn id="13" dur="1" fill="hold">
                                          <p:stCondLst>
                                            <p:cond delay="499"/>
                                          </p:stCondLst>
                                        </p:cTn>
                                        <p:tgtEl>
                                          <p:spTgt spid="64516"/>
                                        </p:tgtEl>
                                        <p:attrNameLst>
                                          <p:attrName>style.visibility</p:attrName>
                                        </p:attrNameLst>
                                      </p:cBhvr>
                                      <p:to>
                                        <p:strVal val="hidden"/>
                                      </p:to>
                                    </p:set>
                                  </p:childTnLst>
                                </p:cTn>
                              </p:par>
                            </p:childTnLst>
                          </p:cTn>
                        </p:par>
                      </p:childTnLst>
                    </p:cTn>
                  </p:par>
                  <p:par>
                    <p:cTn id="14" fill="hold">
                      <p:stCondLst>
                        <p:cond delay="indefinite"/>
                      </p:stCondLst>
                      <p:childTnLst>
                        <p:par>
                          <p:cTn id="15" fill="hold">
                            <p:stCondLst>
                              <p:cond delay="0"/>
                            </p:stCondLst>
                            <p:childTnLst>
                              <p:par>
                                <p:cTn id="16" presetID="5" presetClass="entr" presetSubtype="10" fill="hold" nodeType="clickEffect">
                                  <p:stCondLst>
                                    <p:cond delay="0"/>
                                  </p:stCondLst>
                                  <p:childTnLst>
                                    <p:set>
                                      <p:cBhvr>
                                        <p:cTn id="17" dur="1" fill="hold">
                                          <p:stCondLst>
                                            <p:cond delay="0"/>
                                          </p:stCondLst>
                                        </p:cTn>
                                        <p:tgtEl>
                                          <p:spTgt spid="48138"/>
                                        </p:tgtEl>
                                        <p:attrNameLst>
                                          <p:attrName>style.visibility</p:attrName>
                                        </p:attrNameLst>
                                      </p:cBhvr>
                                      <p:to>
                                        <p:strVal val="visible"/>
                                      </p:to>
                                    </p:set>
                                    <p:animEffect transition="in" filter="checkerboard(across)">
                                      <p:cBhvr>
                                        <p:cTn id="18" dur="500"/>
                                        <p:tgtEl>
                                          <p:spTgt spid="48138"/>
                                        </p:tgtEl>
                                      </p:cBhvr>
                                    </p:animEffec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nodeType="clickEffect">
                                  <p:stCondLst>
                                    <p:cond delay="0"/>
                                  </p:stCondLst>
                                  <p:childTnLst>
                                    <p:set>
                                      <p:cBhvr>
                                        <p:cTn id="22" dur="1" fill="hold">
                                          <p:stCondLst>
                                            <p:cond delay="0"/>
                                          </p:stCondLst>
                                        </p:cTn>
                                        <p:tgtEl>
                                          <p:spTgt spid="48138"/>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nodeType="clickEffect">
                                  <p:stCondLst>
                                    <p:cond delay="0"/>
                                  </p:stCondLst>
                                  <p:childTnLst>
                                    <p:set>
                                      <p:cBhvr>
                                        <p:cTn id="26" dur="1" fill="hold">
                                          <p:stCondLst>
                                            <p:cond delay="0"/>
                                          </p:stCondLst>
                                        </p:cTn>
                                        <p:tgtEl>
                                          <p:spTgt spid="7182"/>
                                        </p:tgtEl>
                                        <p:attrNameLst>
                                          <p:attrName>style.visibility</p:attrName>
                                        </p:attrNameLst>
                                      </p:cBhvr>
                                      <p:to>
                                        <p:strVal val="visible"/>
                                      </p:to>
                                    </p:set>
                                    <p:animEffect transition="in" filter="checkerboard(across)">
                                      <p:cBhvr>
                                        <p:cTn id="27" dur="500"/>
                                        <p:tgtEl>
                                          <p:spTgt spid="7182"/>
                                        </p:tgtEl>
                                      </p:cBhvr>
                                    </p:animEffect>
                                  </p:childTnLst>
                                </p:cTn>
                              </p:par>
                            </p:childTnLst>
                          </p:cTn>
                        </p:par>
                      </p:childTnLst>
                    </p:cTn>
                  </p:par>
                  <p:par>
                    <p:cTn id="28" fill="hold">
                      <p:stCondLst>
                        <p:cond delay="indefinite"/>
                      </p:stCondLst>
                      <p:childTnLst>
                        <p:par>
                          <p:cTn id="29" fill="hold">
                            <p:stCondLst>
                              <p:cond delay="0"/>
                            </p:stCondLst>
                            <p:childTnLst>
                              <p:par>
                                <p:cTn id="30" presetID="5" presetClass="exit" presetSubtype="10" fill="hold" nodeType="clickEffect">
                                  <p:stCondLst>
                                    <p:cond delay="0"/>
                                  </p:stCondLst>
                                  <p:childTnLst>
                                    <p:animEffect transition="out" filter="checkerboard(across)">
                                      <p:cBhvr>
                                        <p:cTn id="31" dur="500"/>
                                        <p:tgtEl>
                                          <p:spTgt spid="7182"/>
                                        </p:tgtEl>
                                      </p:cBhvr>
                                    </p:animEffect>
                                    <p:set>
                                      <p:cBhvr>
                                        <p:cTn id="32" dur="1" fill="hold">
                                          <p:stCondLst>
                                            <p:cond delay="499"/>
                                          </p:stCondLst>
                                        </p:cTn>
                                        <p:tgtEl>
                                          <p:spTgt spid="7182"/>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5" presetClass="entr" presetSubtype="10" fill="hold" nodeType="clickEffect">
                                  <p:stCondLst>
                                    <p:cond delay="0"/>
                                  </p:stCondLst>
                                  <p:childTnLst>
                                    <p:set>
                                      <p:cBhvr>
                                        <p:cTn id="36" dur="1" fill="hold">
                                          <p:stCondLst>
                                            <p:cond delay="0"/>
                                          </p:stCondLst>
                                        </p:cTn>
                                        <p:tgtEl>
                                          <p:spTgt spid="48140"/>
                                        </p:tgtEl>
                                        <p:attrNameLst>
                                          <p:attrName>style.visibility</p:attrName>
                                        </p:attrNameLst>
                                      </p:cBhvr>
                                      <p:to>
                                        <p:strVal val="visible"/>
                                      </p:to>
                                    </p:set>
                                    <p:animEffect transition="in" filter="checkerboard(across)">
                                      <p:cBhvr>
                                        <p:cTn id="37" dur="500"/>
                                        <p:tgtEl>
                                          <p:spTgt spid="48140"/>
                                        </p:tgtEl>
                                      </p:cBhvr>
                                    </p:animEffect>
                                  </p:childTnLst>
                                </p:cTn>
                              </p:par>
                            </p:childTnLst>
                          </p:cTn>
                        </p:par>
                      </p:childTnLst>
                    </p:cTn>
                  </p:par>
                  <p:par>
                    <p:cTn id="38" fill="hold">
                      <p:stCondLst>
                        <p:cond delay="indefinite"/>
                      </p:stCondLst>
                      <p:childTnLst>
                        <p:par>
                          <p:cTn id="39" fill="hold">
                            <p:stCondLst>
                              <p:cond delay="0"/>
                            </p:stCondLst>
                            <p:childTnLst>
                              <p:par>
                                <p:cTn id="40" presetID="5" presetClass="exit" presetSubtype="10" fill="hold" nodeType="clickEffect">
                                  <p:stCondLst>
                                    <p:cond delay="0"/>
                                  </p:stCondLst>
                                  <p:childTnLst>
                                    <p:animEffect transition="out" filter="checkerboard(across)">
                                      <p:cBhvr>
                                        <p:cTn id="41" dur="500"/>
                                        <p:tgtEl>
                                          <p:spTgt spid="48140"/>
                                        </p:tgtEl>
                                      </p:cBhvr>
                                    </p:animEffect>
                                    <p:set>
                                      <p:cBhvr>
                                        <p:cTn id="42" dur="1" fill="hold">
                                          <p:stCondLst>
                                            <p:cond delay="499"/>
                                          </p:stCondLst>
                                        </p:cTn>
                                        <p:tgtEl>
                                          <p:spTgt spid="48140"/>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5" presetClass="entr" presetSubtype="10" fill="hold" nodeType="clickEffect">
                                  <p:stCondLst>
                                    <p:cond delay="0"/>
                                  </p:stCondLst>
                                  <p:childTnLst>
                                    <p:set>
                                      <p:cBhvr>
                                        <p:cTn id="46" dur="1" fill="hold">
                                          <p:stCondLst>
                                            <p:cond delay="0"/>
                                          </p:stCondLst>
                                        </p:cTn>
                                        <p:tgtEl>
                                          <p:spTgt spid="48154"/>
                                        </p:tgtEl>
                                        <p:attrNameLst>
                                          <p:attrName>style.visibility</p:attrName>
                                        </p:attrNameLst>
                                      </p:cBhvr>
                                      <p:to>
                                        <p:strVal val="visible"/>
                                      </p:to>
                                    </p:set>
                                    <p:animEffect transition="in" filter="checkerboard(across)">
                                      <p:cBhvr>
                                        <p:cTn id="47" dur="500"/>
                                        <p:tgtEl>
                                          <p:spTgt spid="48154"/>
                                        </p:tgtEl>
                                      </p:cBhvr>
                                    </p:animEffect>
                                  </p:childTnLst>
                                </p:cTn>
                              </p:par>
                            </p:childTnLst>
                          </p:cTn>
                        </p:par>
                      </p:childTnLst>
                    </p:cTn>
                  </p:par>
                  <p:par>
                    <p:cTn id="48" fill="hold">
                      <p:stCondLst>
                        <p:cond delay="indefinite"/>
                      </p:stCondLst>
                      <p:childTnLst>
                        <p:par>
                          <p:cTn id="49" fill="hold">
                            <p:stCondLst>
                              <p:cond delay="0"/>
                            </p:stCondLst>
                            <p:childTnLst>
                              <p:par>
                                <p:cTn id="50" presetID="5" presetClass="exit" presetSubtype="10" fill="hold" nodeType="clickEffect">
                                  <p:stCondLst>
                                    <p:cond delay="0"/>
                                  </p:stCondLst>
                                  <p:childTnLst>
                                    <p:animEffect transition="out" filter="checkerboard(across)">
                                      <p:cBhvr>
                                        <p:cTn id="51" dur="500"/>
                                        <p:tgtEl>
                                          <p:spTgt spid="48154"/>
                                        </p:tgtEl>
                                      </p:cBhvr>
                                    </p:animEffect>
                                    <p:set>
                                      <p:cBhvr>
                                        <p:cTn id="52" dur="1" fill="hold">
                                          <p:stCondLst>
                                            <p:cond delay="499"/>
                                          </p:stCondLst>
                                        </p:cTn>
                                        <p:tgtEl>
                                          <p:spTgt spid="48154"/>
                                        </p:tgtEl>
                                        <p:attrNameLst>
                                          <p:attrName>style.visibility</p:attrName>
                                        </p:attrNameLst>
                                      </p:cBhvr>
                                      <p:to>
                                        <p:strVal val="hidden"/>
                                      </p:to>
                                    </p:set>
                                  </p:childTnLst>
                                </p:cTn>
                              </p:par>
                            </p:childTnLst>
                          </p:cTn>
                        </p:par>
                      </p:childTnLst>
                    </p:cTn>
                  </p:par>
                  <p:par>
                    <p:cTn id="53" fill="hold">
                      <p:stCondLst>
                        <p:cond delay="indefinite"/>
                      </p:stCondLst>
                      <p:childTnLst>
                        <p:par>
                          <p:cTn id="54" fill="hold">
                            <p:stCondLst>
                              <p:cond delay="0"/>
                            </p:stCondLst>
                            <p:childTnLst>
                              <p:par>
                                <p:cTn id="55" presetID="5" presetClass="entr" presetSubtype="10" fill="hold" nodeType="clickEffect">
                                  <p:stCondLst>
                                    <p:cond delay="0"/>
                                  </p:stCondLst>
                                  <p:childTnLst>
                                    <p:set>
                                      <p:cBhvr>
                                        <p:cTn id="56" dur="1" fill="hold">
                                          <p:stCondLst>
                                            <p:cond delay="0"/>
                                          </p:stCondLst>
                                        </p:cTn>
                                        <p:tgtEl>
                                          <p:spTgt spid="7184"/>
                                        </p:tgtEl>
                                        <p:attrNameLst>
                                          <p:attrName>style.visibility</p:attrName>
                                        </p:attrNameLst>
                                      </p:cBhvr>
                                      <p:to>
                                        <p:strVal val="visible"/>
                                      </p:to>
                                    </p:set>
                                    <p:animEffect transition="in" filter="checkerboard(across)">
                                      <p:cBhvr>
                                        <p:cTn id="57" dur="500"/>
                                        <p:tgtEl>
                                          <p:spTgt spid="7184"/>
                                        </p:tgtEl>
                                      </p:cBhvr>
                                    </p:animEffect>
                                  </p:childTnLst>
                                </p:cTn>
                              </p:par>
                            </p:childTnLst>
                          </p:cTn>
                        </p:par>
                      </p:childTnLst>
                    </p:cTn>
                  </p:par>
                  <p:par>
                    <p:cTn id="58" fill="hold">
                      <p:stCondLst>
                        <p:cond delay="indefinite"/>
                      </p:stCondLst>
                      <p:childTnLst>
                        <p:par>
                          <p:cTn id="59" fill="hold">
                            <p:stCondLst>
                              <p:cond delay="0"/>
                            </p:stCondLst>
                            <p:childTnLst>
                              <p:par>
                                <p:cTn id="60" presetID="5" presetClass="exit" presetSubtype="10" fill="hold" nodeType="clickEffect">
                                  <p:stCondLst>
                                    <p:cond delay="0"/>
                                  </p:stCondLst>
                                  <p:childTnLst>
                                    <p:animEffect transition="out" filter="checkerboard(across)">
                                      <p:cBhvr>
                                        <p:cTn id="61" dur="500"/>
                                        <p:tgtEl>
                                          <p:spTgt spid="7184"/>
                                        </p:tgtEl>
                                      </p:cBhvr>
                                    </p:animEffect>
                                    <p:set>
                                      <p:cBhvr>
                                        <p:cTn id="62" dur="1" fill="hold">
                                          <p:stCondLst>
                                            <p:cond delay="499"/>
                                          </p:stCondLst>
                                        </p:cTn>
                                        <p:tgtEl>
                                          <p:spTgt spid="7184"/>
                                        </p:tgtEl>
                                        <p:attrNameLst>
                                          <p:attrName>style.visibility</p:attrName>
                                        </p:attrNameLst>
                                      </p:cBhvr>
                                      <p:to>
                                        <p:strVal val="hidden"/>
                                      </p:to>
                                    </p:set>
                                  </p:childTnLst>
                                </p:cTn>
                              </p:par>
                            </p:childTnLst>
                          </p:cTn>
                        </p:par>
                      </p:childTnLst>
                    </p:cTn>
                  </p:par>
                  <p:par>
                    <p:cTn id="63" fill="hold">
                      <p:stCondLst>
                        <p:cond delay="indefinite"/>
                      </p:stCondLst>
                      <p:childTnLst>
                        <p:par>
                          <p:cTn id="64" fill="hold">
                            <p:stCondLst>
                              <p:cond delay="0"/>
                            </p:stCondLst>
                            <p:childTnLst>
                              <p:par>
                                <p:cTn id="65" presetID="5" presetClass="entr" presetSubtype="10" fill="hold" nodeType="clickEffect">
                                  <p:stCondLst>
                                    <p:cond delay="0"/>
                                  </p:stCondLst>
                                  <p:childTnLst>
                                    <p:set>
                                      <p:cBhvr>
                                        <p:cTn id="66" dur="1" fill="hold">
                                          <p:stCondLst>
                                            <p:cond delay="0"/>
                                          </p:stCondLst>
                                        </p:cTn>
                                        <p:tgtEl>
                                          <p:spTgt spid="7186"/>
                                        </p:tgtEl>
                                        <p:attrNameLst>
                                          <p:attrName>style.visibility</p:attrName>
                                        </p:attrNameLst>
                                      </p:cBhvr>
                                      <p:to>
                                        <p:strVal val="visible"/>
                                      </p:to>
                                    </p:set>
                                    <p:animEffect transition="in" filter="checkerboard(across)">
                                      <p:cBhvr>
                                        <p:cTn id="67" dur="500"/>
                                        <p:tgtEl>
                                          <p:spTgt spid="7186"/>
                                        </p:tgtEl>
                                      </p:cBhvr>
                                    </p:animEffect>
                                  </p:childTnLst>
                                </p:cTn>
                              </p:par>
                            </p:childTnLst>
                          </p:cTn>
                        </p:par>
                      </p:childTnLst>
                    </p:cTn>
                  </p:par>
                  <p:par>
                    <p:cTn id="68" fill="hold">
                      <p:stCondLst>
                        <p:cond delay="indefinite"/>
                      </p:stCondLst>
                      <p:childTnLst>
                        <p:par>
                          <p:cTn id="69" fill="hold">
                            <p:stCondLst>
                              <p:cond delay="0"/>
                            </p:stCondLst>
                            <p:childTnLst>
                              <p:par>
                                <p:cTn id="70" presetID="5" presetClass="exit" presetSubtype="10" fill="hold" nodeType="clickEffect">
                                  <p:stCondLst>
                                    <p:cond delay="0"/>
                                  </p:stCondLst>
                                  <p:childTnLst>
                                    <p:animEffect transition="out" filter="checkerboard(across)">
                                      <p:cBhvr>
                                        <p:cTn id="71" dur="500"/>
                                        <p:tgtEl>
                                          <p:spTgt spid="7186"/>
                                        </p:tgtEl>
                                      </p:cBhvr>
                                    </p:animEffect>
                                    <p:set>
                                      <p:cBhvr>
                                        <p:cTn id="72" dur="1" fill="hold">
                                          <p:stCondLst>
                                            <p:cond delay="499"/>
                                          </p:stCondLst>
                                        </p:cTn>
                                        <p:tgtEl>
                                          <p:spTgt spid="7186"/>
                                        </p:tgtEl>
                                        <p:attrNameLst>
                                          <p:attrName>style.visibility</p:attrName>
                                        </p:attrNameLst>
                                      </p:cBhvr>
                                      <p:to>
                                        <p:strVal val="hidden"/>
                                      </p:to>
                                    </p:set>
                                  </p:childTnLst>
                                </p:cTn>
                              </p:par>
                            </p:childTnLst>
                          </p:cTn>
                        </p:par>
                      </p:childTnLst>
                    </p:cTn>
                  </p:par>
                  <p:par>
                    <p:cTn id="73" fill="hold">
                      <p:stCondLst>
                        <p:cond delay="indefinite"/>
                      </p:stCondLst>
                      <p:childTnLst>
                        <p:par>
                          <p:cTn id="74" fill="hold">
                            <p:stCondLst>
                              <p:cond delay="0"/>
                            </p:stCondLst>
                            <p:childTnLst>
                              <p:par>
                                <p:cTn id="75" presetID="5" presetClass="entr" presetSubtype="10" fill="hold" nodeType="clickEffect">
                                  <p:stCondLst>
                                    <p:cond delay="0"/>
                                  </p:stCondLst>
                                  <p:childTnLst>
                                    <p:set>
                                      <p:cBhvr>
                                        <p:cTn id="76" dur="1" fill="hold">
                                          <p:stCondLst>
                                            <p:cond delay="0"/>
                                          </p:stCondLst>
                                        </p:cTn>
                                        <p:tgtEl>
                                          <p:spTgt spid="48152"/>
                                        </p:tgtEl>
                                        <p:attrNameLst>
                                          <p:attrName>style.visibility</p:attrName>
                                        </p:attrNameLst>
                                      </p:cBhvr>
                                      <p:to>
                                        <p:strVal val="visible"/>
                                      </p:to>
                                    </p:set>
                                    <p:animEffect transition="in" filter="checkerboard(across)">
                                      <p:cBhvr>
                                        <p:cTn id="77" dur="500"/>
                                        <p:tgtEl>
                                          <p:spTgt spid="48152"/>
                                        </p:tgtEl>
                                      </p:cBhvr>
                                    </p:animEffect>
                                  </p:childTnLst>
                                </p:cTn>
                              </p:par>
                            </p:childTnLst>
                          </p:cTn>
                        </p:par>
                      </p:childTnLst>
                    </p:cTn>
                  </p:par>
                  <p:par>
                    <p:cTn id="78" fill="hold">
                      <p:stCondLst>
                        <p:cond delay="indefinite"/>
                      </p:stCondLst>
                      <p:childTnLst>
                        <p:par>
                          <p:cTn id="79" fill="hold">
                            <p:stCondLst>
                              <p:cond delay="0"/>
                            </p:stCondLst>
                            <p:childTnLst>
                              <p:par>
                                <p:cTn id="80" presetID="5" presetClass="exit" presetSubtype="10" fill="hold" nodeType="clickEffect">
                                  <p:stCondLst>
                                    <p:cond delay="0"/>
                                  </p:stCondLst>
                                  <p:childTnLst>
                                    <p:animEffect transition="out" filter="checkerboard(across)">
                                      <p:cBhvr>
                                        <p:cTn id="81" dur="500"/>
                                        <p:tgtEl>
                                          <p:spTgt spid="48152"/>
                                        </p:tgtEl>
                                      </p:cBhvr>
                                    </p:animEffect>
                                    <p:set>
                                      <p:cBhvr>
                                        <p:cTn id="82" dur="1" fill="hold">
                                          <p:stCondLst>
                                            <p:cond delay="499"/>
                                          </p:stCondLst>
                                        </p:cTn>
                                        <p:tgtEl>
                                          <p:spTgt spid="48152"/>
                                        </p:tgtEl>
                                        <p:attrNameLst>
                                          <p:attrName>style.visibility</p:attrName>
                                        </p:attrNameLst>
                                      </p:cBhvr>
                                      <p:to>
                                        <p:strVal val="hidden"/>
                                      </p:to>
                                    </p:set>
                                  </p:childTnLst>
                                </p:cTn>
                              </p:par>
                            </p:childTnLst>
                          </p:cTn>
                        </p:par>
                      </p:childTnLst>
                    </p:cTn>
                  </p:par>
                  <p:par>
                    <p:cTn id="83" fill="hold">
                      <p:stCondLst>
                        <p:cond delay="indefinite"/>
                      </p:stCondLst>
                      <p:childTnLst>
                        <p:par>
                          <p:cTn id="84" fill="hold">
                            <p:stCondLst>
                              <p:cond delay="0"/>
                            </p:stCondLst>
                            <p:childTnLst>
                              <p:par>
                                <p:cTn id="85" presetID="5" presetClass="entr" presetSubtype="10" fill="hold" nodeType="clickEffect">
                                  <p:stCondLst>
                                    <p:cond delay="0"/>
                                  </p:stCondLst>
                                  <p:childTnLst>
                                    <p:set>
                                      <p:cBhvr>
                                        <p:cTn id="86" dur="1" fill="hold">
                                          <p:stCondLst>
                                            <p:cond delay="0"/>
                                          </p:stCondLst>
                                        </p:cTn>
                                        <p:tgtEl>
                                          <p:spTgt spid="7188"/>
                                        </p:tgtEl>
                                        <p:attrNameLst>
                                          <p:attrName>style.visibility</p:attrName>
                                        </p:attrNameLst>
                                      </p:cBhvr>
                                      <p:to>
                                        <p:strVal val="visible"/>
                                      </p:to>
                                    </p:set>
                                    <p:animEffect transition="in" filter="checkerboard(across)">
                                      <p:cBhvr>
                                        <p:cTn id="87" dur="500"/>
                                        <p:tgtEl>
                                          <p:spTgt spid="7188"/>
                                        </p:tgtEl>
                                      </p:cBhvr>
                                    </p:animEffect>
                                  </p:childTnLst>
                                </p:cTn>
                              </p:par>
                            </p:childTnLst>
                          </p:cTn>
                        </p:par>
                      </p:childTnLst>
                    </p:cTn>
                  </p:par>
                  <p:par>
                    <p:cTn id="88" fill="hold">
                      <p:stCondLst>
                        <p:cond delay="indefinite"/>
                      </p:stCondLst>
                      <p:childTnLst>
                        <p:par>
                          <p:cTn id="89" fill="hold">
                            <p:stCondLst>
                              <p:cond delay="0"/>
                            </p:stCondLst>
                            <p:childTnLst>
                              <p:par>
                                <p:cTn id="90" presetID="5" presetClass="exit" presetSubtype="10" fill="hold" nodeType="clickEffect">
                                  <p:stCondLst>
                                    <p:cond delay="0"/>
                                  </p:stCondLst>
                                  <p:childTnLst>
                                    <p:animEffect transition="out" filter="checkerboard(across)">
                                      <p:cBhvr>
                                        <p:cTn id="91" dur="500"/>
                                        <p:tgtEl>
                                          <p:spTgt spid="7188"/>
                                        </p:tgtEl>
                                      </p:cBhvr>
                                    </p:animEffect>
                                    <p:set>
                                      <p:cBhvr>
                                        <p:cTn id="92" dur="1" fill="hold">
                                          <p:stCondLst>
                                            <p:cond delay="499"/>
                                          </p:stCondLst>
                                        </p:cTn>
                                        <p:tgtEl>
                                          <p:spTgt spid="718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pPr algn="ctr" eaLnBrk="1" hangingPunct="1"/>
            <a:r>
              <a:rPr lang="en-US" smtClean="0">
                <a:latin typeface="Kayleigh" pitchFamily="2" charset="0"/>
              </a:rPr>
              <a:t>Who is the Target Market?</a:t>
            </a:r>
          </a:p>
        </p:txBody>
      </p:sp>
      <p:pic>
        <p:nvPicPr>
          <p:cNvPr id="8202" name="Picture 10" descr="http://farm5.static.flickr.com/4096/5436731295_49113ee6f6.jpg"/>
          <p:cNvPicPr>
            <a:picLocks noChangeAspect="1" noChangeArrowheads="1"/>
          </p:cNvPicPr>
          <p:nvPr/>
        </p:nvPicPr>
        <p:blipFill>
          <a:blip r:embed="rId3" cstate="print"/>
          <a:srcRect/>
          <a:stretch>
            <a:fillRect/>
          </a:stretch>
        </p:blipFill>
        <p:spPr bwMode="auto">
          <a:xfrm>
            <a:off x="1676400" y="1752600"/>
            <a:ext cx="3571875" cy="4762500"/>
          </a:xfrm>
          <a:prstGeom prst="rect">
            <a:avLst/>
          </a:prstGeom>
          <a:noFill/>
        </p:spPr>
      </p:pic>
      <p:pic>
        <p:nvPicPr>
          <p:cNvPr id="94213" name="Picture 5" descr="kix"/>
          <p:cNvPicPr>
            <a:picLocks noChangeAspect="1" noChangeArrowheads="1"/>
          </p:cNvPicPr>
          <p:nvPr/>
        </p:nvPicPr>
        <p:blipFill>
          <a:blip r:embed="rId4" cstate="print"/>
          <a:srcRect/>
          <a:stretch>
            <a:fillRect/>
          </a:stretch>
        </p:blipFill>
        <p:spPr bwMode="auto">
          <a:xfrm>
            <a:off x="2895600" y="2133600"/>
            <a:ext cx="2819400" cy="3886200"/>
          </a:xfrm>
          <a:prstGeom prst="rect">
            <a:avLst/>
          </a:prstGeom>
          <a:noFill/>
          <a:ln w="9525">
            <a:noFill/>
            <a:miter lim="800000"/>
            <a:headEnd/>
            <a:tailEnd/>
          </a:ln>
        </p:spPr>
      </p:pic>
      <p:pic>
        <p:nvPicPr>
          <p:cNvPr id="94218" name="Picture 10" descr="ultimate-bumblebee01"/>
          <p:cNvPicPr>
            <a:picLocks noChangeAspect="1" noChangeArrowheads="1"/>
          </p:cNvPicPr>
          <p:nvPr/>
        </p:nvPicPr>
        <p:blipFill>
          <a:blip r:embed="rId5" cstate="print"/>
          <a:srcRect/>
          <a:stretch>
            <a:fillRect/>
          </a:stretch>
        </p:blipFill>
        <p:spPr bwMode="auto">
          <a:xfrm>
            <a:off x="1600200" y="1828800"/>
            <a:ext cx="3810000" cy="3810000"/>
          </a:xfrm>
          <a:prstGeom prst="rect">
            <a:avLst/>
          </a:prstGeom>
          <a:noFill/>
          <a:ln w="9525">
            <a:noFill/>
            <a:miter lim="800000"/>
            <a:headEnd/>
            <a:tailEnd/>
          </a:ln>
        </p:spPr>
      </p:pic>
      <p:pic>
        <p:nvPicPr>
          <p:cNvPr id="94220" name="Picture 12" descr="180px-Bumblebee-g1"/>
          <p:cNvPicPr>
            <a:picLocks noChangeAspect="1" noChangeArrowheads="1"/>
          </p:cNvPicPr>
          <p:nvPr/>
        </p:nvPicPr>
        <p:blipFill>
          <a:blip r:embed="rId6" cstate="print"/>
          <a:srcRect/>
          <a:stretch>
            <a:fillRect/>
          </a:stretch>
        </p:blipFill>
        <p:spPr bwMode="auto">
          <a:xfrm>
            <a:off x="5943600" y="2133600"/>
            <a:ext cx="1714500" cy="2438400"/>
          </a:xfrm>
          <a:prstGeom prst="rect">
            <a:avLst/>
          </a:prstGeom>
          <a:noFill/>
          <a:ln w="9525">
            <a:noFill/>
            <a:miter lim="800000"/>
            <a:headEnd/>
            <a:tailEnd/>
          </a:ln>
        </p:spPr>
      </p:pic>
      <p:pic>
        <p:nvPicPr>
          <p:cNvPr id="20482" name="Picture 2" descr="http://www.priceinpkr.com/wp-content/uploads/2011/04/14036.jpg"/>
          <p:cNvPicPr>
            <a:picLocks noChangeAspect="1" noChangeArrowheads="1"/>
          </p:cNvPicPr>
          <p:nvPr/>
        </p:nvPicPr>
        <p:blipFill>
          <a:blip r:embed="rId7" cstate="print"/>
          <a:srcRect/>
          <a:stretch>
            <a:fillRect/>
          </a:stretch>
        </p:blipFill>
        <p:spPr bwMode="auto">
          <a:xfrm>
            <a:off x="2819400" y="1981200"/>
            <a:ext cx="2790825" cy="394335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8202"/>
                                        </p:tgtEl>
                                        <p:attrNameLst>
                                          <p:attrName>style.visibility</p:attrName>
                                        </p:attrNameLst>
                                      </p:cBhvr>
                                      <p:to>
                                        <p:strVal val="visible"/>
                                      </p:to>
                                    </p:set>
                                    <p:animEffect transition="in" filter="box(in)">
                                      <p:cBhvr>
                                        <p:cTn id="7" dur="500"/>
                                        <p:tgtEl>
                                          <p:spTgt spid="8202"/>
                                        </p:tgtEl>
                                      </p:cBhvr>
                                    </p:animEffect>
                                  </p:childTnLst>
                                </p:cTn>
                              </p:par>
                            </p:childTnLst>
                          </p:cTn>
                        </p:par>
                      </p:childTnLst>
                    </p:cTn>
                  </p:par>
                  <p:par>
                    <p:cTn id="8" fill="hold">
                      <p:stCondLst>
                        <p:cond delay="indefinite"/>
                      </p:stCondLst>
                      <p:childTnLst>
                        <p:par>
                          <p:cTn id="9" fill="hold">
                            <p:stCondLst>
                              <p:cond delay="0"/>
                            </p:stCondLst>
                            <p:childTnLst>
                              <p:par>
                                <p:cTn id="10" presetID="4" presetClass="exit" presetSubtype="16" fill="hold" nodeType="clickEffect">
                                  <p:stCondLst>
                                    <p:cond delay="0"/>
                                  </p:stCondLst>
                                  <p:childTnLst>
                                    <p:animEffect transition="out" filter="box(in)">
                                      <p:cBhvr>
                                        <p:cTn id="11" dur="500"/>
                                        <p:tgtEl>
                                          <p:spTgt spid="8202"/>
                                        </p:tgtEl>
                                      </p:cBhvr>
                                    </p:animEffect>
                                    <p:set>
                                      <p:cBhvr>
                                        <p:cTn id="12" dur="1" fill="hold">
                                          <p:stCondLst>
                                            <p:cond delay="499"/>
                                          </p:stCondLst>
                                        </p:cTn>
                                        <p:tgtEl>
                                          <p:spTgt spid="8202"/>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30" presetClass="entr" presetSubtype="0" fill="hold" nodeType="clickEffect">
                                  <p:stCondLst>
                                    <p:cond delay="0"/>
                                  </p:stCondLst>
                                  <p:childTnLst>
                                    <p:set>
                                      <p:cBhvr>
                                        <p:cTn id="16" dur="1" fill="hold">
                                          <p:stCondLst>
                                            <p:cond delay="0"/>
                                          </p:stCondLst>
                                        </p:cTn>
                                        <p:tgtEl>
                                          <p:spTgt spid="94213"/>
                                        </p:tgtEl>
                                        <p:attrNameLst>
                                          <p:attrName>style.visibility</p:attrName>
                                        </p:attrNameLst>
                                      </p:cBhvr>
                                      <p:to>
                                        <p:strVal val="visible"/>
                                      </p:to>
                                    </p:set>
                                    <p:animEffect transition="in" filter="fade">
                                      <p:cBhvr>
                                        <p:cTn id="17" dur="800" decel="100000"/>
                                        <p:tgtEl>
                                          <p:spTgt spid="94213"/>
                                        </p:tgtEl>
                                      </p:cBhvr>
                                    </p:animEffect>
                                    <p:anim calcmode="lin" valueType="num">
                                      <p:cBhvr>
                                        <p:cTn id="18" dur="800" decel="100000" fill="hold"/>
                                        <p:tgtEl>
                                          <p:spTgt spid="94213"/>
                                        </p:tgtEl>
                                        <p:attrNameLst>
                                          <p:attrName>style.rotation</p:attrName>
                                        </p:attrNameLst>
                                      </p:cBhvr>
                                      <p:tavLst>
                                        <p:tav tm="0">
                                          <p:val>
                                            <p:fltVal val="-90"/>
                                          </p:val>
                                        </p:tav>
                                        <p:tav tm="100000">
                                          <p:val>
                                            <p:fltVal val="0"/>
                                          </p:val>
                                        </p:tav>
                                      </p:tavLst>
                                    </p:anim>
                                    <p:anim calcmode="lin" valueType="num">
                                      <p:cBhvr>
                                        <p:cTn id="19" dur="800" decel="100000" fill="hold"/>
                                        <p:tgtEl>
                                          <p:spTgt spid="94213"/>
                                        </p:tgtEl>
                                        <p:attrNameLst>
                                          <p:attrName>ppt_x</p:attrName>
                                        </p:attrNameLst>
                                      </p:cBhvr>
                                      <p:tavLst>
                                        <p:tav tm="0">
                                          <p:val>
                                            <p:strVal val="#ppt_x+0.4"/>
                                          </p:val>
                                        </p:tav>
                                        <p:tav tm="100000">
                                          <p:val>
                                            <p:strVal val="#ppt_x-0.05"/>
                                          </p:val>
                                        </p:tav>
                                      </p:tavLst>
                                    </p:anim>
                                    <p:anim calcmode="lin" valueType="num">
                                      <p:cBhvr>
                                        <p:cTn id="20" dur="800" decel="100000" fill="hold"/>
                                        <p:tgtEl>
                                          <p:spTgt spid="94213"/>
                                        </p:tgtEl>
                                        <p:attrNameLst>
                                          <p:attrName>ppt_y</p:attrName>
                                        </p:attrNameLst>
                                      </p:cBhvr>
                                      <p:tavLst>
                                        <p:tav tm="0">
                                          <p:val>
                                            <p:strVal val="#ppt_y-0.4"/>
                                          </p:val>
                                        </p:tav>
                                        <p:tav tm="100000">
                                          <p:val>
                                            <p:strVal val="#ppt_y+0.1"/>
                                          </p:val>
                                        </p:tav>
                                      </p:tavLst>
                                    </p:anim>
                                    <p:anim calcmode="lin" valueType="num">
                                      <p:cBhvr>
                                        <p:cTn id="21" dur="200" accel="100000" fill="hold">
                                          <p:stCondLst>
                                            <p:cond delay="800"/>
                                          </p:stCondLst>
                                        </p:cTn>
                                        <p:tgtEl>
                                          <p:spTgt spid="94213"/>
                                        </p:tgtEl>
                                        <p:attrNameLst>
                                          <p:attrName>ppt_x</p:attrName>
                                        </p:attrNameLst>
                                      </p:cBhvr>
                                      <p:tavLst>
                                        <p:tav tm="0">
                                          <p:val>
                                            <p:strVal val="#ppt_x-0.05"/>
                                          </p:val>
                                        </p:tav>
                                        <p:tav tm="100000">
                                          <p:val>
                                            <p:strVal val="#ppt_x"/>
                                          </p:val>
                                        </p:tav>
                                      </p:tavLst>
                                    </p:anim>
                                    <p:anim calcmode="lin" valueType="num">
                                      <p:cBhvr>
                                        <p:cTn id="22" dur="200" accel="100000" fill="hold">
                                          <p:stCondLst>
                                            <p:cond delay="800"/>
                                          </p:stCondLst>
                                        </p:cTn>
                                        <p:tgtEl>
                                          <p:spTgt spid="94213"/>
                                        </p:tgtEl>
                                        <p:attrNameLst>
                                          <p:attrName>ppt_y</p:attrName>
                                        </p:attrNameLst>
                                      </p:cBhvr>
                                      <p:tavLst>
                                        <p:tav tm="0">
                                          <p:val>
                                            <p:strVal val="#ppt_y+0.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4" presetClass="exit" presetSubtype="16" fill="hold" nodeType="clickEffect">
                                  <p:stCondLst>
                                    <p:cond delay="0"/>
                                  </p:stCondLst>
                                  <p:childTnLst>
                                    <p:animEffect transition="out" filter="box(in)">
                                      <p:cBhvr>
                                        <p:cTn id="26" dur="500"/>
                                        <p:tgtEl>
                                          <p:spTgt spid="94213"/>
                                        </p:tgtEl>
                                      </p:cBhvr>
                                    </p:animEffect>
                                    <p:set>
                                      <p:cBhvr>
                                        <p:cTn id="27" dur="1" fill="hold">
                                          <p:stCondLst>
                                            <p:cond delay="499"/>
                                          </p:stCondLst>
                                        </p:cTn>
                                        <p:tgtEl>
                                          <p:spTgt spid="94213"/>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30" presetClass="entr" presetSubtype="0" fill="hold" nodeType="clickEffect">
                                  <p:stCondLst>
                                    <p:cond delay="0"/>
                                  </p:stCondLst>
                                  <p:childTnLst>
                                    <p:set>
                                      <p:cBhvr>
                                        <p:cTn id="31" dur="1" fill="hold">
                                          <p:stCondLst>
                                            <p:cond delay="0"/>
                                          </p:stCondLst>
                                        </p:cTn>
                                        <p:tgtEl>
                                          <p:spTgt spid="94218"/>
                                        </p:tgtEl>
                                        <p:attrNameLst>
                                          <p:attrName>style.visibility</p:attrName>
                                        </p:attrNameLst>
                                      </p:cBhvr>
                                      <p:to>
                                        <p:strVal val="visible"/>
                                      </p:to>
                                    </p:set>
                                    <p:animEffect transition="in" filter="fade">
                                      <p:cBhvr>
                                        <p:cTn id="32" dur="800" decel="100000"/>
                                        <p:tgtEl>
                                          <p:spTgt spid="94218"/>
                                        </p:tgtEl>
                                      </p:cBhvr>
                                    </p:animEffect>
                                    <p:anim calcmode="lin" valueType="num">
                                      <p:cBhvr>
                                        <p:cTn id="33" dur="800" decel="100000" fill="hold"/>
                                        <p:tgtEl>
                                          <p:spTgt spid="94218"/>
                                        </p:tgtEl>
                                        <p:attrNameLst>
                                          <p:attrName>style.rotation</p:attrName>
                                        </p:attrNameLst>
                                      </p:cBhvr>
                                      <p:tavLst>
                                        <p:tav tm="0">
                                          <p:val>
                                            <p:fltVal val="-90"/>
                                          </p:val>
                                        </p:tav>
                                        <p:tav tm="100000">
                                          <p:val>
                                            <p:fltVal val="0"/>
                                          </p:val>
                                        </p:tav>
                                      </p:tavLst>
                                    </p:anim>
                                    <p:anim calcmode="lin" valueType="num">
                                      <p:cBhvr>
                                        <p:cTn id="34" dur="800" decel="100000" fill="hold"/>
                                        <p:tgtEl>
                                          <p:spTgt spid="94218"/>
                                        </p:tgtEl>
                                        <p:attrNameLst>
                                          <p:attrName>ppt_x</p:attrName>
                                        </p:attrNameLst>
                                      </p:cBhvr>
                                      <p:tavLst>
                                        <p:tav tm="0">
                                          <p:val>
                                            <p:strVal val="#ppt_x+0.4"/>
                                          </p:val>
                                        </p:tav>
                                        <p:tav tm="100000">
                                          <p:val>
                                            <p:strVal val="#ppt_x-0.05"/>
                                          </p:val>
                                        </p:tav>
                                      </p:tavLst>
                                    </p:anim>
                                    <p:anim calcmode="lin" valueType="num">
                                      <p:cBhvr>
                                        <p:cTn id="35" dur="800" decel="100000" fill="hold"/>
                                        <p:tgtEl>
                                          <p:spTgt spid="94218"/>
                                        </p:tgtEl>
                                        <p:attrNameLst>
                                          <p:attrName>ppt_y</p:attrName>
                                        </p:attrNameLst>
                                      </p:cBhvr>
                                      <p:tavLst>
                                        <p:tav tm="0">
                                          <p:val>
                                            <p:strVal val="#ppt_y-0.4"/>
                                          </p:val>
                                        </p:tav>
                                        <p:tav tm="100000">
                                          <p:val>
                                            <p:strVal val="#ppt_y+0.1"/>
                                          </p:val>
                                        </p:tav>
                                      </p:tavLst>
                                    </p:anim>
                                    <p:anim calcmode="lin" valueType="num">
                                      <p:cBhvr>
                                        <p:cTn id="36" dur="200" accel="100000" fill="hold">
                                          <p:stCondLst>
                                            <p:cond delay="800"/>
                                          </p:stCondLst>
                                        </p:cTn>
                                        <p:tgtEl>
                                          <p:spTgt spid="94218"/>
                                        </p:tgtEl>
                                        <p:attrNameLst>
                                          <p:attrName>ppt_x</p:attrName>
                                        </p:attrNameLst>
                                      </p:cBhvr>
                                      <p:tavLst>
                                        <p:tav tm="0">
                                          <p:val>
                                            <p:strVal val="#ppt_x-0.05"/>
                                          </p:val>
                                        </p:tav>
                                        <p:tav tm="100000">
                                          <p:val>
                                            <p:strVal val="#ppt_x"/>
                                          </p:val>
                                        </p:tav>
                                      </p:tavLst>
                                    </p:anim>
                                    <p:anim calcmode="lin" valueType="num">
                                      <p:cBhvr>
                                        <p:cTn id="37" dur="200" accel="100000" fill="hold">
                                          <p:stCondLst>
                                            <p:cond delay="800"/>
                                          </p:stCondLst>
                                        </p:cTn>
                                        <p:tgtEl>
                                          <p:spTgt spid="94218"/>
                                        </p:tgtEl>
                                        <p:attrNameLst>
                                          <p:attrName>ppt_y</p:attrName>
                                        </p:attrNameLst>
                                      </p:cBhvr>
                                      <p:tavLst>
                                        <p:tav tm="0">
                                          <p:val>
                                            <p:strVal val="#ppt_y+0.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nodeType="clickEffect">
                                  <p:stCondLst>
                                    <p:cond delay="0"/>
                                  </p:stCondLst>
                                  <p:childTnLst>
                                    <p:set>
                                      <p:cBhvr>
                                        <p:cTn id="41" dur="1" fill="hold">
                                          <p:stCondLst>
                                            <p:cond delay="0"/>
                                          </p:stCondLst>
                                        </p:cTn>
                                        <p:tgtEl>
                                          <p:spTgt spid="94220"/>
                                        </p:tgtEl>
                                        <p:attrNameLst>
                                          <p:attrName>style.visibility</p:attrName>
                                        </p:attrNameLst>
                                      </p:cBhvr>
                                      <p:to>
                                        <p:strVal val="visible"/>
                                      </p:to>
                                    </p:set>
                                    <p:anim calcmode="lin" valueType="num">
                                      <p:cBhvr additive="base">
                                        <p:cTn id="42" dur="500" fill="hold"/>
                                        <p:tgtEl>
                                          <p:spTgt spid="94220"/>
                                        </p:tgtEl>
                                        <p:attrNameLst>
                                          <p:attrName>ppt_x</p:attrName>
                                        </p:attrNameLst>
                                      </p:cBhvr>
                                      <p:tavLst>
                                        <p:tav tm="0">
                                          <p:val>
                                            <p:strVal val="#ppt_x"/>
                                          </p:val>
                                        </p:tav>
                                        <p:tav tm="100000">
                                          <p:val>
                                            <p:strVal val="#ppt_x"/>
                                          </p:val>
                                        </p:tav>
                                      </p:tavLst>
                                    </p:anim>
                                    <p:anim calcmode="lin" valueType="num">
                                      <p:cBhvr additive="base">
                                        <p:cTn id="43" dur="500" fill="hold"/>
                                        <p:tgtEl>
                                          <p:spTgt spid="94220"/>
                                        </p:tgtEl>
                                        <p:attrNameLst>
                                          <p:attrName>ppt_y</p:attrName>
                                        </p:attrNameLst>
                                      </p:cBhvr>
                                      <p:tavLst>
                                        <p:tav tm="0">
                                          <p:val>
                                            <p:strVal val="1+#ppt_h/2"/>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8" presetClass="exit" presetSubtype="16" fill="hold" nodeType="clickEffect">
                                  <p:stCondLst>
                                    <p:cond delay="0"/>
                                  </p:stCondLst>
                                  <p:childTnLst>
                                    <p:animEffect transition="out" filter="diamond(in)">
                                      <p:cBhvr>
                                        <p:cTn id="47" dur="2000"/>
                                        <p:tgtEl>
                                          <p:spTgt spid="94220"/>
                                        </p:tgtEl>
                                      </p:cBhvr>
                                    </p:animEffect>
                                    <p:set>
                                      <p:cBhvr>
                                        <p:cTn id="48" dur="1" fill="hold">
                                          <p:stCondLst>
                                            <p:cond delay="1999"/>
                                          </p:stCondLst>
                                        </p:cTn>
                                        <p:tgtEl>
                                          <p:spTgt spid="94220"/>
                                        </p:tgtEl>
                                        <p:attrNameLst>
                                          <p:attrName>style.visibility</p:attrName>
                                        </p:attrNameLst>
                                      </p:cBhvr>
                                      <p:to>
                                        <p:strVal val="hidden"/>
                                      </p:to>
                                    </p:set>
                                  </p:childTnLst>
                                </p:cTn>
                              </p:par>
                              <p:par>
                                <p:cTn id="49" presetID="8" presetClass="exit" presetSubtype="16" fill="hold" nodeType="withEffect">
                                  <p:stCondLst>
                                    <p:cond delay="0"/>
                                  </p:stCondLst>
                                  <p:childTnLst>
                                    <p:animEffect transition="out" filter="diamond(in)">
                                      <p:cBhvr>
                                        <p:cTn id="50" dur="2000"/>
                                        <p:tgtEl>
                                          <p:spTgt spid="94218"/>
                                        </p:tgtEl>
                                      </p:cBhvr>
                                    </p:animEffect>
                                    <p:set>
                                      <p:cBhvr>
                                        <p:cTn id="51" dur="1" fill="hold">
                                          <p:stCondLst>
                                            <p:cond delay="1999"/>
                                          </p:stCondLst>
                                        </p:cTn>
                                        <p:tgtEl>
                                          <p:spTgt spid="94218"/>
                                        </p:tgtEl>
                                        <p:attrNameLst>
                                          <p:attrName>style.visibility</p:attrName>
                                        </p:attrNameLst>
                                      </p:cBhvr>
                                      <p:to>
                                        <p:strVal val="hidden"/>
                                      </p:to>
                                    </p:set>
                                  </p:childTnLst>
                                </p:cTn>
                              </p:par>
                            </p:childTnLst>
                          </p:cTn>
                        </p:par>
                      </p:childTnLst>
                    </p:cTn>
                  </p:par>
                  <p:par>
                    <p:cTn id="52" fill="hold">
                      <p:stCondLst>
                        <p:cond delay="indefinite"/>
                      </p:stCondLst>
                      <p:childTnLst>
                        <p:par>
                          <p:cTn id="53" fill="hold">
                            <p:stCondLst>
                              <p:cond delay="0"/>
                            </p:stCondLst>
                            <p:childTnLst>
                              <p:par>
                                <p:cTn id="54" presetID="29" presetClass="entr" presetSubtype="0" fill="hold" nodeType="clickEffect">
                                  <p:stCondLst>
                                    <p:cond delay="0"/>
                                  </p:stCondLst>
                                  <p:childTnLst>
                                    <p:set>
                                      <p:cBhvr>
                                        <p:cTn id="55" dur="1" fill="hold">
                                          <p:stCondLst>
                                            <p:cond delay="0"/>
                                          </p:stCondLst>
                                        </p:cTn>
                                        <p:tgtEl>
                                          <p:spTgt spid="20482"/>
                                        </p:tgtEl>
                                        <p:attrNameLst>
                                          <p:attrName>style.visibility</p:attrName>
                                        </p:attrNameLst>
                                      </p:cBhvr>
                                      <p:to>
                                        <p:strVal val="visible"/>
                                      </p:to>
                                    </p:set>
                                    <p:anim calcmode="lin" valueType="num">
                                      <p:cBhvr>
                                        <p:cTn id="56" dur="1000" fill="hold"/>
                                        <p:tgtEl>
                                          <p:spTgt spid="20482"/>
                                        </p:tgtEl>
                                        <p:attrNameLst>
                                          <p:attrName>ppt_x</p:attrName>
                                        </p:attrNameLst>
                                      </p:cBhvr>
                                      <p:tavLst>
                                        <p:tav tm="0">
                                          <p:val>
                                            <p:strVal val="#ppt_x-.2"/>
                                          </p:val>
                                        </p:tav>
                                        <p:tav tm="100000">
                                          <p:val>
                                            <p:strVal val="#ppt_x"/>
                                          </p:val>
                                        </p:tav>
                                      </p:tavLst>
                                    </p:anim>
                                    <p:anim calcmode="lin" valueType="num">
                                      <p:cBhvr>
                                        <p:cTn id="57" dur="1000" fill="hold"/>
                                        <p:tgtEl>
                                          <p:spTgt spid="20482"/>
                                        </p:tgtEl>
                                        <p:attrNameLst>
                                          <p:attrName>ppt_y</p:attrName>
                                        </p:attrNameLst>
                                      </p:cBhvr>
                                      <p:tavLst>
                                        <p:tav tm="0">
                                          <p:val>
                                            <p:strVal val="#ppt_y"/>
                                          </p:val>
                                        </p:tav>
                                        <p:tav tm="100000">
                                          <p:val>
                                            <p:strVal val="#ppt_y"/>
                                          </p:val>
                                        </p:tav>
                                      </p:tavLst>
                                    </p:anim>
                                    <p:animEffect transition="in" filter="wipe(right)" prLst="gradientSize: 0.1">
                                      <p:cBhvr>
                                        <p:cTn id="58" dur="1000"/>
                                        <p:tgtEl>
                                          <p:spTgt spid="204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pPr algn="ctr" eaLnBrk="1" hangingPunct="1"/>
            <a:r>
              <a:rPr lang="en-US" sz="6000" dirty="0" smtClean="0">
                <a:latin typeface="Kayleigh" pitchFamily="2" charset="0"/>
              </a:rPr>
              <a:t>Price</a:t>
            </a:r>
          </a:p>
        </p:txBody>
      </p:sp>
      <p:sp>
        <p:nvSpPr>
          <p:cNvPr id="37891" name="Rectangle 3"/>
          <p:cNvSpPr>
            <a:spLocks noGrp="1" noChangeArrowheads="1"/>
          </p:cNvSpPr>
          <p:nvPr>
            <p:ph type="body" sz="half" idx="1"/>
          </p:nvPr>
        </p:nvSpPr>
        <p:spPr>
          <a:xfrm>
            <a:off x="457200" y="1600200"/>
            <a:ext cx="8153400" cy="3886200"/>
          </a:xfrm>
        </p:spPr>
        <p:txBody>
          <a:bodyPr/>
          <a:lstStyle/>
          <a:p>
            <a:pPr eaLnBrk="1" hangingPunct="1"/>
            <a:r>
              <a:rPr lang="en-US" sz="2400" b="1" dirty="0" smtClean="0"/>
              <a:t>Definition:</a:t>
            </a:r>
            <a:r>
              <a:rPr lang="en-US" sz="2400" dirty="0" smtClean="0"/>
              <a:t>  </a:t>
            </a:r>
            <a:r>
              <a:rPr lang="en-US" sz="2400" dirty="0" smtClean="0"/>
              <a:t>The quantity of payment given by one party to another in return for goods and services</a:t>
            </a:r>
            <a:endParaRPr lang="en-US" sz="2400" dirty="0" smtClean="0"/>
          </a:p>
          <a:p>
            <a:pPr lvl="1" eaLnBrk="1" hangingPunct="1"/>
            <a:r>
              <a:rPr lang="en-US" sz="2000" dirty="0" smtClean="0"/>
              <a:t>What happens if you charge too much?</a:t>
            </a:r>
          </a:p>
          <a:p>
            <a:pPr lvl="1" eaLnBrk="1" hangingPunct="1"/>
            <a:r>
              <a:rPr lang="en-US" sz="2000" dirty="0" smtClean="0"/>
              <a:t>Too little?</a:t>
            </a:r>
          </a:p>
          <a:p>
            <a:pPr eaLnBrk="1" hangingPunct="1"/>
            <a:r>
              <a:rPr lang="en-US" sz="2400" dirty="0" smtClean="0"/>
              <a:t>How do you determine value?</a:t>
            </a:r>
          </a:p>
          <a:p>
            <a:pPr lvl="1" eaLnBrk="1" hangingPunct="1"/>
            <a:r>
              <a:rPr lang="en-US" sz="2000" dirty="0" smtClean="0"/>
              <a:t>Production Cost – cost of making the </a:t>
            </a:r>
            <a:r>
              <a:rPr lang="en-US" sz="2000" dirty="0" smtClean="0"/>
              <a:t>item</a:t>
            </a:r>
          </a:p>
          <a:p>
            <a:pPr lvl="2" eaLnBrk="1" hangingPunct="1"/>
            <a:r>
              <a:rPr lang="en-US" sz="1600" dirty="0" smtClean="0"/>
              <a:t>Also includes advertising, salaries of employees, cost of running business</a:t>
            </a:r>
            <a:endParaRPr lang="en-US" sz="1600" dirty="0" smtClean="0"/>
          </a:p>
          <a:p>
            <a:pPr lvl="1" eaLnBrk="1" hangingPunct="1"/>
            <a:r>
              <a:rPr lang="en-US" sz="2000" dirty="0" smtClean="0"/>
              <a:t>Selling Price – amount you are charging the customer</a:t>
            </a:r>
          </a:p>
          <a:p>
            <a:pPr lvl="1" eaLnBrk="1" hangingPunct="1"/>
            <a:r>
              <a:rPr lang="en-US" sz="2000" dirty="0" smtClean="0"/>
              <a:t>Profit – amount you are making after subtracting the production cost from the selling price.</a:t>
            </a:r>
          </a:p>
          <a:p>
            <a:pPr eaLnBrk="1" hangingPunct="1"/>
            <a:r>
              <a:rPr lang="en-US" sz="2400" b="1" dirty="0" smtClean="0"/>
              <a:t>Profit is your Selling Price – your Production Cost</a:t>
            </a:r>
            <a:r>
              <a:rPr lang="en-US" sz="2400" dirty="0" smtClean="0"/>
              <a:t>.</a:t>
            </a:r>
          </a:p>
          <a:p>
            <a:pPr lvl="1" eaLnBrk="1" hangingPunct="1">
              <a:buFont typeface="Wingdings" pitchFamily="2" charset="2"/>
              <a:buNone/>
            </a:pPr>
            <a:endParaRPr lang="en-US" sz="2000" dirty="0" smtClean="0"/>
          </a:p>
        </p:txBody>
      </p:sp>
      <p:pic>
        <p:nvPicPr>
          <p:cNvPr id="37894" name="Picture 6"/>
          <p:cNvPicPr>
            <a:picLocks noGrp="1" noChangeAspect="1" noChangeArrowheads="1"/>
          </p:cNvPicPr>
          <p:nvPr>
            <p:ph sz="quarter" idx="3"/>
          </p:nvPr>
        </p:nvPicPr>
        <p:blipFill>
          <a:blip r:embed="rId3" cstate="print"/>
          <a:srcRect/>
          <a:stretch>
            <a:fillRect/>
          </a:stretch>
        </p:blipFill>
        <p:spPr>
          <a:xfrm>
            <a:off x="2362200" y="5410200"/>
            <a:ext cx="4038600" cy="1095375"/>
          </a:xfr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7891">
                                            <p:txEl>
                                              <p:pRg st="0" end="0"/>
                                            </p:txEl>
                                          </p:spTgt>
                                        </p:tgtEl>
                                        <p:attrNameLst>
                                          <p:attrName>style.visibility</p:attrName>
                                        </p:attrNameLst>
                                      </p:cBhvr>
                                      <p:to>
                                        <p:strVal val="visible"/>
                                      </p:to>
                                    </p:set>
                                    <p:animEffect transition="in" filter="circle(in)">
                                      <p:cBhvr>
                                        <p:cTn id="7" dur="2000"/>
                                        <p:tgtEl>
                                          <p:spTgt spid="3789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37891">
                                            <p:txEl>
                                              <p:pRg st="1" end="1"/>
                                            </p:txEl>
                                          </p:spTgt>
                                        </p:tgtEl>
                                        <p:attrNameLst>
                                          <p:attrName>style.visibility</p:attrName>
                                        </p:attrNameLst>
                                      </p:cBhvr>
                                      <p:to>
                                        <p:strVal val="visible"/>
                                      </p:to>
                                    </p:set>
                                    <p:animEffect transition="in" filter="circle(in)">
                                      <p:cBhvr>
                                        <p:cTn id="12" dur="2000"/>
                                        <p:tgtEl>
                                          <p:spTgt spid="37891">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37891">
                                            <p:txEl>
                                              <p:pRg st="2" end="2"/>
                                            </p:txEl>
                                          </p:spTgt>
                                        </p:tgtEl>
                                        <p:attrNameLst>
                                          <p:attrName>style.visibility</p:attrName>
                                        </p:attrNameLst>
                                      </p:cBhvr>
                                      <p:to>
                                        <p:strVal val="visible"/>
                                      </p:to>
                                    </p:set>
                                    <p:animEffect transition="in" filter="circle(in)">
                                      <p:cBhvr>
                                        <p:cTn id="17" dur="2000"/>
                                        <p:tgtEl>
                                          <p:spTgt spid="37891">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nodeType="clickEffect">
                                  <p:stCondLst>
                                    <p:cond delay="0"/>
                                  </p:stCondLst>
                                  <p:childTnLst>
                                    <p:set>
                                      <p:cBhvr>
                                        <p:cTn id="21" dur="1" fill="hold">
                                          <p:stCondLst>
                                            <p:cond delay="0"/>
                                          </p:stCondLst>
                                        </p:cTn>
                                        <p:tgtEl>
                                          <p:spTgt spid="37891">
                                            <p:txEl>
                                              <p:pRg st="3" end="3"/>
                                            </p:txEl>
                                          </p:spTgt>
                                        </p:tgtEl>
                                        <p:attrNameLst>
                                          <p:attrName>style.visibility</p:attrName>
                                        </p:attrNameLst>
                                      </p:cBhvr>
                                      <p:to>
                                        <p:strVal val="visible"/>
                                      </p:to>
                                    </p:set>
                                    <p:animEffect transition="in" filter="circle(in)">
                                      <p:cBhvr>
                                        <p:cTn id="22" dur="2000"/>
                                        <p:tgtEl>
                                          <p:spTgt spid="37891">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nodeType="clickEffect">
                                  <p:stCondLst>
                                    <p:cond delay="0"/>
                                  </p:stCondLst>
                                  <p:childTnLst>
                                    <p:set>
                                      <p:cBhvr>
                                        <p:cTn id="26" dur="1" fill="hold">
                                          <p:stCondLst>
                                            <p:cond delay="0"/>
                                          </p:stCondLst>
                                        </p:cTn>
                                        <p:tgtEl>
                                          <p:spTgt spid="37891">
                                            <p:txEl>
                                              <p:pRg st="4" end="4"/>
                                            </p:txEl>
                                          </p:spTgt>
                                        </p:tgtEl>
                                        <p:attrNameLst>
                                          <p:attrName>style.visibility</p:attrName>
                                        </p:attrNameLst>
                                      </p:cBhvr>
                                      <p:to>
                                        <p:strVal val="visible"/>
                                      </p:to>
                                    </p:set>
                                    <p:animEffect transition="in" filter="circle(in)">
                                      <p:cBhvr>
                                        <p:cTn id="27" dur="2000"/>
                                        <p:tgtEl>
                                          <p:spTgt spid="37891">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6" presetClass="entr" presetSubtype="16" fill="hold" nodeType="clickEffect">
                                  <p:stCondLst>
                                    <p:cond delay="0"/>
                                  </p:stCondLst>
                                  <p:childTnLst>
                                    <p:set>
                                      <p:cBhvr>
                                        <p:cTn id="31" dur="1" fill="hold">
                                          <p:stCondLst>
                                            <p:cond delay="0"/>
                                          </p:stCondLst>
                                        </p:cTn>
                                        <p:tgtEl>
                                          <p:spTgt spid="37891">
                                            <p:txEl>
                                              <p:pRg st="5" end="5"/>
                                            </p:txEl>
                                          </p:spTgt>
                                        </p:tgtEl>
                                        <p:attrNameLst>
                                          <p:attrName>style.visibility</p:attrName>
                                        </p:attrNameLst>
                                      </p:cBhvr>
                                      <p:to>
                                        <p:strVal val="visible"/>
                                      </p:to>
                                    </p:set>
                                    <p:animEffect transition="in" filter="circle(in)">
                                      <p:cBhvr>
                                        <p:cTn id="32" dur="2000"/>
                                        <p:tgtEl>
                                          <p:spTgt spid="37891">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6" presetClass="entr" presetSubtype="16" fill="hold" nodeType="clickEffect">
                                  <p:stCondLst>
                                    <p:cond delay="0"/>
                                  </p:stCondLst>
                                  <p:childTnLst>
                                    <p:set>
                                      <p:cBhvr>
                                        <p:cTn id="36" dur="1" fill="hold">
                                          <p:stCondLst>
                                            <p:cond delay="0"/>
                                          </p:stCondLst>
                                        </p:cTn>
                                        <p:tgtEl>
                                          <p:spTgt spid="37891">
                                            <p:txEl>
                                              <p:pRg st="6" end="6"/>
                                            </p:txEl>
                                          </p:spTgt>
                                        </p:tgtEl>
                                        <p:attrNameLst>
                                          <p:attrName>style.visibility</p:attrName>
                                        </p:attrNameLst>
                                      </p:cBhvr>
                                      <p:to>
                                        <p:strVal val="visible"/>
                                      </p:to>
                                    </p:set>
                                    <p:animEffect transition="in" filter="circle(in)">
                                      <p:cBhvr>
                                        <p:cTn id="37" dur="2000"/>
                                        <p:tgtEl>
                                          <p:spTgt spid="37891">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6" presetClass="entr" presetSubtype="16" fill="hold" nodeType="clickEffect">
                                  <p:stCondLst>
                                    <p:cond delay="0"/>
                                  </p:stCondLst>
                                  <p:childTnLst>
                                    <p:set>
                                      <p:cBhvr>
                                        <p:cTn id="41" dur="1" fill="hold">
                                          <p:stCondLst>
                                            <p:cond delay="0"/>
                                          </p:stCondLst>
                                        </p:cTn>
                                        <p:tgtEl>
                                          <p:spTgt spid="37891">
                                            <p:txEl>
                                              <p:pRg st="7" end="7"/>
                                            </p:txEl>
                                          </p:spTgt>
                                        </p:tgtEl>
                                        <p:attrNameLst>
                                          <p:attrName>style.visibility</p:attrName>
                                        </p:attrNameLst>
                                      </p:cBhvr>
                                      <p:to>
                                        <p:strVal val="visible"/>
                                      </p:to>
                                    </p:set>
                                    <p:animEffect transition="in" filter="circle(in)">
                                      <p:cBhvr>
                                        <p:cTn id="42" dur="2000"/>
                                        <p:tgtEl>
                                          <p:spTgt spid="37891">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6" presetClass="entr" presetSubtype="16" fill="hold" nodeType="clickEffect">
                                  <p:stCondLst>
                                    <p:cond delay="0"/>
                                  </p:stCondLst>
                                  <p:childTnLst>
                                    <p:set>
                                      <p:cBhvr>
                                        <p:cTn id="46" dur="1" fill="hold">
                                          <p:stCondLst>
                                            <p:cond delay="0"/>
                                          </p:stCondLst>
                                        </p:cTn>
                                        <p:tgtEl>
                                          <p:spTgt spid="37891">
                                            <p:txEl>
                                              <p:pRg st="8" end="8"/>
                                            </p:txEl>
                                          </p:spTgt>
                                        </p:tgtEl>
                                        <p:attrNameLst>
                                          <p:attrName>style.visibility</p:attrName>
                                        </p:attrNameLst>
                                      </p:cBhvr>
                                      <p:to>
                                        <p:strVal val="visible"/>
                                      </p:to>
                                    </p:set>
                                    <p:animEffect transition="in" filter="circle(in)">
                                      <p:cBhvr>
                                        <p:cTn id="47" dur="2000"/>
                                        <p:tgtEl>
                                          <p:spTgt spid="37891">
                                            <p:txEl>
                                              <p:pRg st="8" end="8"/>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9" presetClass="entr" presetSubtype="0" fill="hold" nodeType="clickEffect">
                                  <p:stCondLst>
                                    <p:cond delay="0"/>
                                  </p:stCondLst>
                                  <p:childTnLst>
                                    <p:set>
                                      <p:cBhvr>
                                        <p:cTn id="51" dur="1" fill="hold">
                                          <p:stCondLst>
                                            <p:cond delay="0"/>
                                          </p:stCondLst>
                                        </p:cTn>
                                        <p:tgtEl>
                                          <p:spTgt spid="37894"/>
                                        </p:tgtEl>
                                        <p:attrNameLst>
                                          <p:attrName>style.visibility</p:attrName>
                                        </p:attrNameLst>
                                      </p:cBhvr>
                                      <p:to>
                                        <p:strVal val="visible"/>
                                      </p:to>
                                    </p:set>
                                    <p:animEffect transition="in" filter="dissolve">
                                      <p:cBhvr>
                                        <p:cTn id="52" dur="500"/>
                                        <p:tgtEl>
                                          <p:spTgt spid="378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pPr algn="ctr" eaLnBrk="1" hangingPunct="1"/>
            <a:r>
              <a:rPr lang="en-US" sz="6000" dirty="0" smtClean="0">
                <a:latin typeface="Kayleigh" pitchFamily="2" charset="0"/>
              </a:rPr>
              <a:t>Price</a:t>
            </a:r>
          </a:p>
        </p:txBody>
      </p:sp>
      <p:sp>
        <p:nvSpPr>
          <p:cNvPr id="37891" name="Rectangle 3"/>
          <p:cNvSpPr>
            <a:spLocks noGrp="1" noChangeArrowheads="1"/>
          </p:cNvSpPr>
          <p:nvPr>
            <p:ph type="body" sz="half" idx="1"/>
          </p:nvPr>
        </p:nvSpPr>
        <p:spPr>
          <a:xfrm>
            <a:off x="457200" y="1600200"/>
            <a:ext cx="8153400" cy="3886200"/>
          </a:xfrm>
        </p:spPr>
        <p:txBody>
          <a:bodyPr/>
          <a:lstStyle/>
          <a:p>
            <a:pPr eaLnBrk="1" hangingPunct="1"/>
            <a:r>
              <a:rPr lang="en-US" sz="2400" b="1" dirty="0" smtClean="0"/>
              <a:t>Competition: </a:t>
            </a:r>
            <a:r>
              <a:rPr lang="en-US" sz="2400" dirty="0" smtClean="0"/>
              <a:t>Another concept to setting price is considering your competitors prices. If your prices are much higher or much lower, that can affect your sales and also how your company is viewed. </a:t>
            </a:r>
          </a:p>
          <a:p>
            <a:pPr lvl="1" eaLnBrk="1" hangingPunct="1"/>
            <a:r>
              <a:rPr lang="en-US" sz="1600" dirty="0" smtClean="0"/>
              <a:t>“This brand costs the most—It must be the best.”</a:t>
            </a:r>
          </a:p>
          <a:p>
            <a:pPr lvl="1" eaLnBrk="1" hangingPunct="1"/>
            <a:r>
              <a:rPr lang="en-US" sz="1600" dirty="0" smtClean="0"/>
              <a:t>“This costs the least—it must be a piece of crap.”</a:t>
            </a:r>
          </a:p>
          <a:p>
            <a:pPr lvl="1" eaLnBrk="1" hangingPunct="1"/>
            <a:r>
              <a:rPr lang="en-US" sz="1600" dirty="0" smtClean="0"/>
              <a:t>“This is way overpriced—I’m not buyin</a:t>
            </a:r>
            <a:r>
              <a:rPr lang="en-US" sz="1600" dirty="0" smtClean="0"/>
              <a:t>g it.”</a:t>
            </a:r>
          </a:p>
          <a:p>
            <a:pPr lvl="1" eaLnBrk="1" hangingPunct="1"/>
            <a:r>
              <a:rPr lang="en-US" sz="1600" dirty="0" smtClean="0"/>
              <a:t>“Thi</a:t>
            </a:r>
            <a:r>
              <a:rPr lang="en-US" sz="1600" dirty="0" smtClean="0"/>
              <a:t>s is expensive, but it’s the only place I can get it.”</a:t>
            </a:r>
          </a:p>
          <a:p>
            <a:pPr lvl="1" eaLnBrk="1" hangingPunct="1"/>
            <a:r>
              <a:rPr lang="en-US" sz="1600" dirty="0" smtClean="0"/>
              <a:t>“This is a great price! I’m getting a good deal!”</a:t>
            </a:r>
          </a:p>
          <a:p>
            <a:pPr lvl="1" eaLnBrk="1" hangingPunct="1"/>
            <a:r>
              <a:rPr lang="en-US" sz="1600" dirty="0" smtClean="0"/>
              <a:t>“I can get this cheaper at store X, I’ll get it there.”</a:t>
            </a:r>
          </a:p>
          <a:p>
            <a:pPr eaLnBrk="1" hangingPunct="1"/>
            <a:r>
              <a:rPr lang="en-US" sz="2000" dirty="0" smtClean="0"/>
              <a:t>If you have no competition, you can usually get away with charging more. But it’s only a matter of time until someone copies your idea. </a:t>
            </a:r>
            <a:endParaRPr lang="en-US" sz="2000" dirty="0" smtClean="0"/>
          </a:p>
          <a:p>
            <a:pPr eaLnBrk="1" hangingPunct="1"/>
            <a:r>
              <a:rPr lang="en-US" sz="2000" b="1" dirty="0" smtClean="0"/>
              <a:t>Patent</a:t>
            </a:r>
            <a:r>
              <a:rPr lang="en-US" sz="2000" dirty="0" smtClean="0"/>
              <a:t>: The exclusive right granted by a government to an inventor to manufacture, use, or sell an invention for a certain number of years.</a:t>
            </a:r>
            <a:endParaRPr lang="en-US" sz="2000" dirty="0" smtClean="0"/>
          </a:p>
        </p:txBody>
      </p:sp>
      <p:pic>
        <p:nvPicPr>
          <p:cNvPr id="49154" name="Picture 2" descr="http://www.toptenreviews.com/i/rev/site/cms/category_headers/620-h_main-w.png"/>
          <p:cNvPicPr>
            <a:picLocks noChangeAspect="1" noChangeArrowheads="1"/>
          </p:cNvPicPr>
          <p:nvPr/>
        </p:nvPicPr>
        <p:blipFill>
          <a:blip r:embed="rId3" cstate="print"/>
          <a:srcRect/>
          <a:stretch>
            <a:fillRect/>
          </a:stretch>
        </p:blipFill>
        <p:spPr bwMode="auto">
          <a:xfrm>
            <a:off x="5514975" y="3200400"/>
            <a:ext cx="3629025" cy="16002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7891">
                                            <p:txEl>
                                              <p:pRg st="0" end="0"/>
                                            </p:txEl>
                                          </p:spTgt>
                                        </p:tgtEl>
                                        <p:attrNameLst>
                                          <p:attrName>style.visibility</p:attrName>
                                        </p:attrNameLst>
                                      </p:cBhvr>
                                      <p:to>
                                        <p:strVal val="visible"/>
                                      </p:to>
                                    </p:set>
                                    <p:animEffect transition="in" filter="circle(in)">
                                      <p:cBhvr>
                                        <p:cTn id="7" dur="2000"/>
                                        <p:tgtEl>
                                          <p:spTgt spid="3789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37891">
                                            <p:txEl>
                                              <p:pRg st="1" end="1"/>
                                            </p:txEl>
                                          </p:spTgt>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0"/>
                                          </p:stCondLst>
                                        </p:cTn>
                                        <p:tgtEl>
                                          <p:spTgt spid="37891">
                                            <p:txEl>
                                              <p:pRg st="2" end="2"/>
                                            </p:txEl>
                                          </p:spTgt>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nodeType="clickEffect">
                                  <p:stCondLst>
                                    <p:cond delay="0"/>
                                  </p:stCondLst>
                                  <p:childTnLst>
                                    <p:set>
                                      <p:cBhvr>
                                        <p:cTn id="19" dur="1" fill="hold">
                                          <p:stCondLst>
                                            <p:cond delay="0"/>
                                          </p:stCondLst>
                                        </p:cTn>
                                        <p:tgtEl>
                                          <p:spTgt spid="37891">
                                            <p:txEl>
                                              <p:pRg st="3" end="3"/>
                                            </p:txEl>
                                          </p:spTgt>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nodeType="clickEffect">
                                  <p:stCondLst>
                                    <p:cond delay="0"/>
                                  </p:stCondLst>
                                  <p:childTnLst>
                                    <p:set>
                                      <p:cBhvr>
                                        <p:cTn id="23" dur="1" fill="hold">
                                          <p:stCondLst>
                                            <p:cond delay="0"/>
                                          </p:stCondLst>
                                        </p:cTn>
                                        <p:tgtEl>
                                          <p:spTgt spid="37891">
                                            <p:txEl>
                                              <p:pRg st="4" end="4"/>
                                            </p:txEl>
                                          </p:spTgt>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nodeType="clickEffect">
                                  <p:stCondLst>
                                    <p:cond delay="0"/>
                                  </p:stCondLst>
                                  <p:childTnLst>
                                    <p:set>
                                      <p:cBhvr>
                                        <p:cTn id="27" dur="1" fill="hold">
                                          <p:stCondLst>
                                            <p:cond delay="0"/>
                                          </p:stCondLst>
                                        </p:cTn>
                                        <p:tgtEl>
                                          <p:spTgt spid="37891">
                                            <p:txEl>
                                              <p:pRg st="5" end="5"/>
                                            </p:txEl>
                                          </p:spTgt>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nodeType="clickEffect">
                                  <p:stCondLst>
                                    <p:cond delay="0"/>
                                  </p:stCondLst>
                                  <p:childTnLst>
                                    <p:set>
                                      <p:cBhvr>
                                        <p:cTn id="31" dur="1" fill="hold">
                                          <p:stCondLst>
                                            <p:cond delay="0"/>
                                          </p:stCondLst>
                                        </p:cTn>
                                        <p:tgtEl>
                                          <p:spTgt spid="37891">
                                            <p:txEl>
                                              <p:pRg st="6" end="6"/>
                                            </p:txEl>
                                          </p:spTgt>
                                        </p:tgtEl>
                                        <p:attrNameLst>
                                          <p:attrName>style.visibility</p:attrName>
                                        </p:attrNameLst>
                                      </p:cBhvr>
                                      <p:to>
                                        <p:strVal val="visible"/>
                                      </p:to>
                                    </p:set>
                                  </p:childTnLst>
                                </p:cTn>
                              </p:par>
                            </p:childTnLst>
                          </p:cTn>
                        </p:par>
                      </p:childTnLst>
                    </p:cTn>
                  </p:par>
                  <p:par>
                    <p:cTn id="32" fill="hold">
                      <p:stCondLst>
                        <p:cond delay="indefinite"/>
                      </p:stCondLst>
                      <p:childTnLst>
                        <p:par>
                          <p:cTn id="33" fill="hold">
                            <p:stCondLst>
                              <p:cond delay="0"/>
                            </p:stCondLst>
                            <p:childTnLst>
                              <p:par>
                                <p:cTn id="34" presetID="1" presetClass="entr" presetSubtype="0" fill="hold" nodeType="clickEffect">
                                  <p:stCondLst>
                                    <p:cond delay="0"/>
                                  </p:stCondLst>
                                  <p:childTnLst>
                                    <p:set>
                                      <p:cBhvr>
                                        <p:cTn id="35" dur="1" fill="hold">
                                          <p:stCondLst>
                                            <p:cond delay="0"/>
                                          </p:stCondLst>
                                        </p:cTn>
                                        <p:tgtEl>
                                          <p:spTgt spid="37891">
                                            <p:txEl>
                                              <p:pRg st="7" end="7"/>
                                            </p:txEl>
                                          </p:spTgt>
                                        </p:tgtEl>
                                        <p:attrNameLst>
                                          <p:attrName>style.visibility</p:attrName>
                                        </p:attrNameLst>
                                      </p:cBhvr>
                                      <p:to>
                                        <p:strVal val="visible"/>
                                      </p:to>
                                    </p:set>
                                  </p:childTnLst>
                                </p:cTn>
                              </p:par>
                            </p:childTnLst>
                          </p:cTn>
                        </p:par>
                      </p:childTnLst>
                    </p:cTn>
                  </p:par>
                  <p:par>
                    <p:cTn id="36" fill="hold">
                      <p:stCondLst>
                        <p:cond delay="indefinite"/>
                      </p:stCondLst>
                      <p:childTnLst>
                        <p:par>
                          <p:cTn id="37" fill="hold">
                            <p:stCondLst>
                              <p:cond delay="0"/>
                            </p:stCondLst>
                            <p:childTnLst>
                              <p:par>
                                <p:cTn id="38" presetID="1" presetClass="entr" presetSubtype="0" fill="hold" nodeType="clickEffect">
                                  <p:stCondLst>
                                    <p:cond delay="0"/>
                                  </p:stCondLst>
                                  <p:childTnLst>
                                    <p:set>
                                      <p:cBhvr>
                                        <p:cTn id="39" dur="1" fill="hold">
                                          <p:stCondLst>
                                            <p:cond delay="0"/>
                                          </p:stCondLst>
                                        </p:cTn>
                                        <p:tgtEl>
                                          <p:spTgt spid="37891">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p:txBody>
          <a:bodyPr/>
          <a:lstStyle/>
          <a:p>
            <a:pPr algn="ctr" eaLnBrk="1" hangingPunct="1"/>
            <a:r>
              <a:rPr lang="en-US" sz="6000" smtClean="0">
                <a:latin typeface="Kayleigh" pitchFamily="2" charset="0"/>
              </a:rPr>
              <a:t>Promotion</a:t>
            </a:r>
          </a:p>
        </p:txBody>
      </p:sp>
      <p:sp>
        <p:nvSpPr>
          <p:cNvPr id="38915" name="Rectangle 3"/>
          <p:cNvSpPr>
            <a:spLocks noGrp="1" noChangeArrowheads="1"/>
          </p:cNvSpPr>
          <p:nvPr>
            <p:ph type="body" idx="1"/>
          </p:nvPr>
        </p:nvSpPr>
        <p:spPr>
          <a:xfrm>
            <a:off x="457200" y="1752600"/>
            <a:ext cx="8153400" cy="3886200"/>
          </a:xfrm>
        </p:spPr>
        <p:txBody>
          <a:bodyPr/>
          <a:lstStyle/>
          <a:p>
            <a:pPr eaLnBrk="1" hangingPunct="1"/>
            <a:r>
              <a:rPr lang="en-US" b="1" dirty="0" smtClean="0"/>
              <a:t>Definition</a:t>
            </a:r>
            <a:r>
              <a:rPr lang="en-US" dirty="0" smtClean="0"/>
              <a:t>: Attempting to persuade the public to buy the product or service.</a:t>
            </a:r>
            <a:endParaRPr lang="en-US" dirty="0" smtClean="0"/>
          </a:p>
          <a:p>
            <a:pPr lvl="1" eaLnBrk="1" hangingPunct="1"/>
            <a:r>
              <a:rPr lang="en-US" dirty="0" smtClean="0"/>
              <a:t>How do you create demand for your product?</a:t>
            </a:r>
            <a:endParaRPr lang="en-US" dirty="0" smtClean="0"/>
          </a:p>
          <a:p>
            <a:pPr lvl="1" eaLnBrk="1" hangingPunct="1"/>
            <a:r>
              <a:rPr lang="en-US" dirty="0" smtClean="0"/>
              <a:t>How will you advertise your product and get it into the minds of consumers?</a:t>
            </a:r>
          </a:p>
          <a:p>
            <a:pPr lvl="1" eaLnBrk="1" hangingPunct="1"/>
            <a:r>
              <a:rPr lang="en-US" dirty="0" smtClean="0"/>
              <a:t>Commercials, ads, special promotions, community service, market research, public relations</a:t>
            </a:r>
            <a:endParaRPr 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89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5" grpId="0" autoUpdateAnimBg="0"/>
    </p:bldLst>
  </p:timing>
</p:sld>
</file>

<file path=ppt/theme/theme1.xml><?xml version="1.0" encoding="utf-8"?>
<a:theme xmlns:a="http://schemas.openxmlformats.org/drawingml/2006/main" name="Pixel">
  <a:themeElements>
    <a:clrScheme name="Pixel 9">
      <a:dk1>
        <a:srgbClr val="000000"/>
      </a:dk1>
      <a:lt1>
        <a:srgbClr val="FFFFFF"/>
      </a:lt1>
      <a:dk2>
        <a:srgbClr val="000000"/>
      </a:dk2>
      <a:lt2>
        <a:srgbClr val="440044"/>
      </a:lt2>
      <a:accent1>
        <a:srgbClr val="FFCCCC"/>
      </a:accent1>
      <a:accent2>
        <a:srgbClr val="790571"/>
      </a:accent2>
      <a:accent3>
        <a:srgbClr val="FFFFFF"/>
      </a:accent3>
      <a:accent4>
        <a:srgbClr val="000000"/>
      </a:accent4>
      <a:accent5>
        <a:srgbClr val="FFE2E2"/>
      </a:accent5>
      <a:accent6>
        <a:srgbClr val="6D0466"/>
      </a:accent6>
      <a:hlink>
        <a:srgbClr val="993366"/>
      </a:hlink>
      <a:folHlink>
        <a:srgbClr val="9F839F"/>
      </a:folHlink>
    </a:clrScheme>
    <a:fontScheme name="Pixel">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lnDef>
  </a:objectDefaults>
  <a:extraClrSchemeLst>
    <a:extraClrScheme>
      <a:clrScheme name="Pixel 1">
        <a:dk1>
          <a:srgbClr val="0066FF"/>
        </a:dk1>
        <a:lt1>
          <a:srgbClr val="FFFFFF"/>
        </a:lt1>
        <a:dk2>
          <a:srgbClr val="000066"/>
        </a:dk2>
        <a:lt2>
          <a:srgbClr val="FFFFFF"/>
        </a:lt2>
        <a:accent1>
          <a:srgbClr val="6699FF"/>
        </a:accent1>
        <a:accent2>
          <a:srgbClr val="3333FF"/>
        </a:accent2>
        <a:accent3>
          <a:srgbClr val="AAAAB8"/>
        </a:accent3>
        <a:accent4>
          <a:srgbClr val="DADADA"/>
        </a:accent4>
        <a:accent5>
          <a:srgbClr val="B8CAFF"/>
        </a:accent5>
        <a:accent6>
          <a:srgbClr val="2D2DE7"/>
        </a:accent6>
        <a:hlink>
          <a:srgbClr val="FFCC00"/>
        </a:hlink>
        <a:folHlink>
          <a:srgbClr val="0000CC"/>
        </a:folHlink>
      </a:clrScheme>
      <a:clrMap bg1="dk2" tx1="lt1" bg2="dk1" tx2="lt2" accent1="accent1" accent2="accent2" accent3="accent3" accent4="accent4" accent5="accent5" accent6="accent6" hlink="hlink" folHlink="folHlink"/>
    </a:extraClrScheme>
    <a:extraClrScheme>
      <a:clrScheme name="Pixel 2">
        <a:dk1>
          <a:srgbClr val="009999"/>
        </a:dk1>
        <a:lt1>
          <a:srgbClr val="FFFFFF"/>
        </a:lt1>
        <a:dk2>
          <a:srgbClr val="334B49"/>
        </a:dk2>
        <a:lt2>
          <a:srgbClr val="FFFFFF"/>
        </a:lt2>
        <a:accent1>
          <a:srgbClr val="33CCCC"/>
        </a:accent1>
        <a:accent2>
          <a:srgbClr val="008080"/>
        </a:accent2>
        <a:accent3>
          <a:srgbClr val="ADB1B1"/>
        </a:accent3>
        <a:accent4>
          <a:srgbClr val="DADADA"/>
        </a:accent4>
        <a:accent5>
          <a:srgbClr val="ADE2E2"/>
        </a:accent5>
        <a:accent6>
          <a:srgbClr val="007373"/>
        </a:accent6>
        <a:hlink>
          <a:srgbClr val="FFCC00"/>
        </a:hlink>
        <a:folHlink>
          <a:srgbClr val="006666"/>
        </a:folHlink>
      </a:clrScheme>
      <a:clrMap bg1="dk2" tx1="lt1" bg2="dk1" tx2="lt2" accent1="accent1" accent2="accent2" accent3="accent3" accent4="accent4" accent5="accent5" accent6="accent6" hlink="hlink" folHlink="folHlink"/>
    </a:extraClrScheme>
    <a:extraClrScheme>
      <a:clrScheme name="Pixel 3">
        <a:dk1>
          <a:srgbClr val="006699"/>
        </a:dk1>
        <a:lt1>
          <a:srgbClr val="FFFFFF"/>
        </a:lt1>
        <a:dk2>
          <a:srgbClr val="333399"/>
        </a:dk2>
        <a:lt2>
          <a:srgbClr val="FFFFFF"/>
        </a:lt2>
        <a:accent1>
          <a:srgbClr val="0099CC"/>
        </a:accent1>
        <a:accent2>
          <a:srgbClr val="0386AF"/>
        </a:accent2>
        <a:accent3>
          <a:srgbClr val="ADADCA"/>
        </a:accent3>
        <a:accent4>
          <a:srgbClr val="DADADA"/>
        </a:accent4>
        <a:accent5>
          <a:srgbClr val="AACAE2"/>
        </a:accent5>
        <a:accent6>
          <a:srgbClr val="02799E"/>
        </a:accent6>
        <a:hlink>
          <a:srgbClr val="FFCC00"/>
        </a:hlink>
        <a:folHlink>
          <a:srgbClr val="6699FF"/>
        </a:folHlink>
      </a:clrScheme>
      <a:clrMap bg1="dk2" tx1="lt1" bg2="dk1" tx2="lt2" accent1="accent1" accent2="accent2" accent3="accent3" accent4="accent4" accent5="accent5" accent6="accent6" hlink="hlink" folHlink="folHlink"/>
    </a:extraClrScheme>
    <a:extraClrScheme>
      <a:clrScheme name="Pixel 4">
        <a:dk1>
          <a:srgbClr val="008080"/>
        </a:dk1>
        <a:lt1>
          <a:srgbClr val="FFFFFF"/>
        </a:lt1>
        <a:dk2>
          <a:srgbClr val="2F978D"/>
        </a:dk2>
        <a:lt2>
          <a:srgbClr val="FFFFFF"/>
        </a:lt2>
        <a:accent1>
          <a:srgbClr val="0099FF"/>
        </a:accent1>
        <a:accent2>
          <a:srgbClr val="009999"/>
        </a:accent2>
        <a:accent3>
          <a:srgbClr val="ADC9C5"/>
        </a:accent3>
        <a:accent4>
          <a:srgbClr val="DADADA"/>
        </a:accent4>
        <a:accent5>
          <a:srgbClr val="AACAFF"/>
        </a:accent5>
        <a:accent6>
          <a:srgbClr val="008A8A"/>
        </a:accent6>
        <a:hlink>
          <a:srgbClr val="FFFFCC"/>
        </a:hlink>
        <a:folHlink>
          <a:srgbClr val="70CAC6"/>
        </a:folHlink>
      </a:clrScheme>
      <a:clrMap bg1="dk2" tx1="lt1" bg2="dk1" tx2="lt2" accent1="accent1" accent2="accent2" accent3="accent3" accent4="accent4" accent5="accent5" accent6="accent6" hlink="hlink" folHlink="folHlink"/>
    </a:extraClrScheme>
    <a:extraClrScheme>
      <a:clrScheme name="Pixel 5">
        <a:dk1>
          <a:srgbClr val="822504"/>
        </a:dk1>
        <a:lt1>
          <a:srgbClr val="FFFFFF"/>
        </a:lt1>
        <a:dk2>
          <a:srgbClr val="330000"/>
        </a:dk2>
        <a:lt2>
          <a:srgbClr val="FFFFFF"/>
        </a:lt2>
        <a:accent1>
          <a:srgbClr val="FF9900"/>
        </a:accent1>
        <a:accent2>
          <a:srgbClr val="9E2A06"/>
        </a:accent2>
        <a:accent3>
          <a:srgbClr val="ADAAAA"/>
        </a:accent3>
        <a:accent4>
          <a:srgbClr val="DADADA"/>
        </a:accent4>
        <a:accent5>
          <a:srgbClr val="FFCAAA"/>
        </a:accent5>
        <a:accent6>
          <a:srgbClr val="8F2505"/>
        </a:accent6>
        <a:hlink>
          <a:srgbClr val="FF3300"/>
        </a:hlink>
        <a:folHlink>
          <a:srgbClr val="7C0704"/>
        </a:folHlink>
      </a:clrScheme>
      <a:clrMap bg1="dk2" tx1="lt1" bg2="dk1" tx2="lt2" accent1="accent1" accent2="accent2" accent3="accent3" accent4="accent4" accent5="accent5" accent6="accent6" hlink="hlink" folHlink="folHlink"/>
    </a:extraClrScheme>
    <a:extraClrScheme>
      <a:clrScheme name="Pixel 6">
        <a:dk1>
          <a:srgbClr val="336600"/>
        </a:dk1>
        <a:lt1>
          <a:srgbClr val="FFFFFF"/>
        </a:lt1>
        <a:dk2>
          <a:srgbClr val="4A7911"/>
        </a:dk2>
        <a:lt2>
          <a:srgbClr val="FFFFFF"/>
        </a:lt2>
        <a:accent1>
          <a:srgbClr val="666633"/>
        </a:accent1>
        <a:accent2>
          <a:srgbClr val="669900"/>
        </a:accent2>
        <a:accent3>
          <a:srgbClr val="B1BEAA"/>
        </a:accent3>
        <a:accent4>
          <a:srgbClr val="DADADA"/>
        </a:accent4>
        <a:accent5>
          <a:srgbClr val="B8B8AD"/>
        </a:accent5>
        <a:accent6>
          <a:srgbClr val="5C8A00"/>
        </a:accent6>
        <a:hlink>
          <a:srgbClr val="FFCC00"/>
        </a:hlink>
        <a:folHlink>
          <a:srgbClr val="99CC00"/>
        </a:folHlink>
      </a:clrScheme>
      <a:clrMap bg1="dk2" tx1="lt1" bg2="dk1" tx2="lt2" accent1="accent1" accent2="accent2" accent3="accent3" accent4="accent4" accent5="accent5" accent6="accent6" hlink="hlink" folHlink="folHlink"/>
    </a:extraClrScheme>
    <a:extraClrScheme>
      <a:clrScheme name="Pixel 7">
        <a:dk1>
          <a:srgbClr val="000000"/>
        </a:dk1>
        <a:lt1>
          <a:srgbClr val="FFFFFF"/>
        </a:lt1>
        <a:dk2>
          <a:srgbClr val="000000"/>
        </a:dk2>
        <a:lt2>
          <a:srgbClr val="CC3300"/>
        </a:lt2>
        <a:accent1>
          <a:srgbClr val="FFCC00"/>
        </a:accent1>
        <a:accent2>
          <a:srgbClr val="CC6600"/>
        </a:accent2>
        <a:accent3>
          <a:srgbClr val="FFFFFF"/>
        </a:accent3>
        <a:accent4>
          <a:srgbClr val="000000"/>
        </a:accent4>
        <a:accent5>
          <a:srgbClr val="FFE2AA"/>
        </a:accent5>
        <a:accent6>
          <a:srgbClr val="B95C00"/>
        </a:accent6>
        <a:hlink>
          <a:srgbClr val="663300"/>
        </a:hlink>
        <a:folHlink>
          <a:srgbClr val="CC9900"/>
        </a:folHlink>
      </a:clrScheme>
      <a:clrMap bg1="lt1" tx1="dk1" bg2="lt2" tx2="dk2" accent1="accent1" accent2="accent2" accent3="accent3" accent4="accent4" accent5="accent5" accent6="accent6" hlink="hlink" folHlink="folHlink"/>
    </a:extraClrScheme>
    <a:extraClrScheme>
      <a:clrScheme name="Pixel 8">
        <a:dk1>
          <a:srgbClr val="003300"/>
        </a:dk1>
        <a:lt1>
          <a:srgbClr val="FFFFFF"/>
        </a:lt1>
        <a:dk2>
          <a:srgbClr val="000000"/>
        </a:dk2>
        <a:lt2>
          <a:srgbClr val="336600"/>
        </a:lt2>
        <a:accent1>
          <a:srgbClr val="CCCC00"/>
        </a:accent1>
        <a:accent2>
          <a:srgbClr val="669900"/>
        </a:accent2>
        <a:accent3>
          <a:srgbClr val="FFFFFF"/>
        </a:accent3>
        <a:accent4>
          <a:srgbClr val="002A00"/>
        </a:accent4>
        <a:accent5>
          <a:srgbClr val="E2E2AA"/>
        </a:accent5>
        <a:accent6>
          <a:srgbClr val="5C8A00"/>
        </a:accent6>
        <a:hlink>
          <a:srgbClr val="333300"/>
        </a:hlink>
        <a:folHlink>
          <a:srgbClr val="99CC00"/>
        </a:folHlink>
      </a:clrScheme>
      <a:clrMap bg1="lt1" tx1="dk1" bg2="lt2" tx2="dk2" accent1="accent1" accent2="accent2" accent3="accent3" accent4="accent4" accent5="accent5" accent6="accent6" hlink="hlink" folHlink="folHlink"/>
    </a:extraClrScheme>
    <a:extraClrScheme>
      <a:clrScheme name="Pixel 9">
        <a:dk1>
          <a:srgbClr val="000000"/>
        </a:dk1>
        <a:lt1>
          <a:srgbClr val="FFFFFF"/>
        </a:lt1>
        <a:dk2>
          <a:srgbClr val="000000"/>
        </a:dk2>
        <a:lt2>
          <a:srgbClr val="440044"/>
        </a:lt2>
        <a:accent1>
          <a:srgbClr val="FFCCCC"/>
        </a:accent1>
        <a:accent2>
          <a:srgbClr val="790571"/>
        </a:accent2>
        <a:accent3>
          <a:srgbClr val="FFFFFF"/>
        </a:accent3>
        <a:accent4>
          <a:srgbClr val="000000"/>
        </a:accent4>
        <a:accent5>
          <a:srgbClr val="FFE2E2"/>
        </a:accent5>
        <a:accent6>
          <a:srgbClr val="6D0466"/>
        </a:accent6>
        <a:hlink>
          <a:srgbClr val="993366"/>
        </a:hlink>
        <a:folHlink>
          <a:srgbClr val="9F839F"/>
        </a:folHlink>
      </a:clrScheme>
      <a:clrMap bg1="lt1" tx1="dk1" bg2="lt2" tx2="dk2" accent1="accent1" accent2="accent2" accent3="accent3" accent4="accent4" accent5="accent5" accent6="accent6" hlink="hlink" folHlink="folHlink"/>
    </a:extraClrScheme>
    <a:extraClrScheme>
      <a:clrScheme name="Pixel 10">
        <a:dk1>
          <a:srgbClr val="000000"/>
        </a:dk1>
        <a:lt1>
          <a:srgbClr val="FFFFFF"/>
        </a:lt1>
        <a:dk2>
          <a:srgbClr val="000000"/>
        </a:dk2>
        <a:lt2>
          <a:srgbClr val="FF9900"/>
        </a:lt2>
        <a:accent1>
          <a:srgbClr val="FFCC99"/>
        </a:accent1>
        <a:accent2>
          <a:srgbClr val="FBA313"/>
        </a:accent2>
        <a:accent3>
          <a:srgbClr val="FFFFFF"/>
        </a:accent3>
        <a:accent4>
          <a:srgbClr val="000000"/>
        </a:accent4>
        <a:accent5>
          <a:srgbClr val="FFE2CA"/>
        </a:accent5>
        <a:accent6>
          <a:srgbClr val="E39310"/>
        </a:accent6>
        <a:hlink>
          <a:srgbClr val="CC3300"/>
        </a:hlink>
        <a:folHlink>
          <a:srgbClr val="FCC66E"/>
        </a:folHlink>
      </a:clrScheme>
      <a:clrMap bg1="lt1" tx1="dk1" bg2="lt2" tx2="dk2" accent1="accent1" accent2="accent2" accent3="accent3" accent4="accent4" accent5="accent5" accent6="accent6" hlink="hlink" folHlink="folHlink"/>
    </a:extraClrScheme>
    <a:extraClrScheme>
      <a:clrScheme name="Pixel 11">
        <a:dk1>
          <a:srgbClr val="000000"/>
        </a:dk1>
        <a:lt1>
          <a:srgbClr val="FFFFFF"/>
        </a:lt1>
        <a:dk2>
          <a:srgbClr val="000000"/>
        </a:dk2>
        <a:lt2>
          <a:srgbClr val="779F92"/>
        </a:lt2>
        <a:accent1>
          <a:srgbClr val="33CCCC"/>
        </a:accent1>
        <a:accent2>
          <a:srgbClr val="9DC2D7"/>
        </a:accent2>
        <a:accent3>
          <a:srgbClr val="FFFFFF"/>
        </a:accent3>
        <a:accent4>
          <a:srgbClr val="000000"/>
        </a:accent4>
        <a:accent5>
          <a:srgbClr val="ADE2E2"/>
        </a:accent5>
        <a:accent6>
          <a:srgbClr val="8EB0C3"/>
        </a:accent6>
        <a:hlink>
          <a:srgbClr val="006666"/>
        </a:hlink>
        <a:folHlink>
          <a:srgbClr val="CCCCFF"/>
        </a:folHlink>
      </a:clrScheme>
      <a:clrMap bg1="lt1" tx1="dk1" bg2="lt2" tx2="dk2" accent1="accent1" accent2="accent2" accent3="accent3" accent4="accent4" accent5="accent5" accent6="accent6" hlink="hlink" folHlink="folHlink"/>
    </a:extraClrScheme>
    <a:extraClrScheme>
      <a:clrScheme name="Pixel 12">
        <a:dk1>
          <a:srgbClr val="000000"/>
        </a:dk1>
        <a:lt1>
          <a:srgbClr val="FFFFFF"/>
        </a:lt1>
        <a:dk2>
          <a:srgbClr val="000000"/>
        </a:dk2>
        <a:lt2>
          <a:srgbClr val="00007D"/>
        </a:lt2>
        <a:accent1>
          <a:srgbClr val="9999FF"/>
        </a:accent1>
        <a:accent2>
          <a:srgbClr val="9999CC"/>
        </a:accent2>
        <a:accent3>
          <a:srgbClr val="FFFFFF"/>
        </a:accent3>
        <a:accent4>
          <a:srgbClr val="000000"/>
        </a:accent4>
        <a:accent5>
          <a:srgbClr val="CACAFF"/>
        </a:accent5>
        <a:accent6>
          <a:srgbClr val="8A8AB9"/>
        </a:accent6>
        <a:hlink>
          <a:srgbClr val="666699"/>
        </a:hlink>
        <a:folHlink>
          <a:srgbClr val="CCCCE6"/>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Pixel</Template>
  <TotalTime>5521</TotalTime>
  <Words>644</Words>
  <Application>Microsoft Office PowerPoint</Application>
  <PresentationFormat>On-screen Show (4:3)</PresentationFormat>
  <Paragraphs>116</Paragraphs>
  <Slides>14</Slides>
  <Notes>14</Notes>
  <HiddenSlides>0</HiddenSlides>
  <MMClips>0</MMClips>
  <ScaleCrop>false</ScaleCrop>
  <HeadingPairs>
    <vt:vector size="4" baseType="variant">
      <vt:variant>
        <vt:lpstr>Theme</vt:lpstr>
      </vt:variant>
      <vt:variant>
        <vt:i4>1</vt:i4>
      </vt:variant>
      <vt:variant>
        <vt:lpstr>Slide Titles</vt:lpstr>
      </vt:variant>
      <vt:variant>
        <vt:i4>14</vt:i4>
      </vt:variant>
    </vt:vector>
  </HeadingPairs>
  <TitlesOfParts>
    <vt:vector size="15" baseType="lpstr">
      <vt:lpstr>Pixel</vt:lpstr>
      <vt:lpstr>Introduction to Marketing</vt:lpstr>
      <vt:lpstr>The Four P’s of Marketing</vt:lpstr>
      <vt:lpstr>Product</vt:lpstr>
      <vt:lpstr>Target Market</vt:lpstr>
      <vt:lpstr>Target Market</vt:lpstr>
      <vt:lpstr>Who is the Target Market?</vt:lpstr>
      <vt:lpstr>Price</vt:lpstr>
      <vt:lpstr>Price</vt:lpstr>
      <vt:lpstr>Promotion</vt:lpstr>
      <vt:lpstr>Slogans</vt:lpstr>
      <vt:lpstr>Logos</vt:lpstr>
      <vt:lpstr>Jingles</vt:lpstr>
      <vt:lpstr>Place</vt:lpstr>
      <vt:lpstr>The End</vt:lpstr>
    </vt:vector>
  </TitlesOfParts>
  <Company>Jordan School District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Introduction to Marketing</dc:title>
  <dc:creator>Ryan Kameron Oldroyd</dc:creator>
  <cp:lastModifiedBy>Megan Rees</cp:lastModifiedBy>
  <cp:revision>238</cp:revision>
  <dcterms:created xsi:type="dcterms:W3CDTF">2004-10-14T19:28:09Z</dcterms:created>
  <dcterms:modified xsi:type="dcterms:W3CDTF">2012-04-25T19:56:27Z</dcterms:modified>
</cp:coreProperties>
</file>