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279" r:id="rId4"/>
    <p:sldId id="259" r:id="rId5"/>
    <p:sldId id="268" r:id="rId6"/>
    <p:sldId id="258" r:id="rId7"/>
    <p:sldId id="280" r:id="rId8"/>
    <p:sldId id="257" r:id="rId9"/>
    <p:sldId id="281" r:id="rId10"/>
    <p:sldId id="260" r:id="rId11"/>
    <p:sldId id="282" r:id="rId12"/>
    <p:sldId id="261" r:id="rId13"/>
    <p:sldId id="283" r:id="rId14"/>
    <p:sldId id="262" r:id="rId15"/>
    <p:sldId id="287" r:id="rId16"/>
    <p:sldId id="263" r:id="rId17"/>
    <p:sldId id="288" r:id="rId18"/>
    <p:sldId id="264" r:id="rId19"/>
    <p:sldId id="289" r:id="rId20"/>
    <p:sldId id="265" r:id="rId21"/>
    <p:sldId id="285" r:id="rId22"/>
    <p:sldId id="266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CE"/>
    <a:srgbClr val="AA8A50"/>
    <a:srgbClr val="FEDEF9"/>
    <a:srgbClr val="FB97ED"/>
    <a:srgbClr val="FFFDDD"/>
    <a:srgbClr val="FFFFA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050EF-A37B-4617-82E2-596AC9B89E9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9F8F9-A73D-4E8F-94F3-C71423BEEC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9F8F9-A73D-4E8F-94F3-C71423BEEC0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0C7A0-50B4-4A44-B9C8-FB60D32D2C1C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AF15-AAC0-4E3E-9060-DAA5F6BE2B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filmyfriday.com/wp-content/uploads/2010/11/Justin-Beiber-5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762000"/>
          </a:xfrm>
        </p:spPr>
        <p:txBody>
          <a:bodyPr/>
          <a:lstStyle/>
          <a:p>
            <a:r>
              <a:rPr lang="en-US" dirty="0" smtClean="0"/>
              <a:t>By Megan Rees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90600" y="1143000"/>
            <a:ext cx="7467600" cy="2819400"/>
            <a:chOff x="1295400" y="1371600"/>
            <a:chExt cx="6477000" cy="2085439"/>
          </a:xfrm>
        </p:grpSpPr>
        <p:sp>
          <p:nvSpPr>
            <p:cNvPr id="5" name="Rectangle 4"/>
            <p:cNvSpPr/>
            <p:nvPr/>
          </p:nvSpPr>
          <p:spPr>
            <a:xfrm>
              <a:off x="1295400" y="1371600"/>
              <a:ext cx="6477000" cy="110799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6600" b="1" u="sng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A850-Deco" pitchFamily="2" charset="0"/>
                </a:rPr>
                <a:t>Common</a:t>
              </a:r>
              <a:endParaRPr lang="en-US" sz="6600" b="1" u="sng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850-Deco" pitchFamily="2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0200" y="2133600"/>
              <a:ext cx="5867400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sz="80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  <a:latin typeface="A770-Deco" pitchFamily="2" charset="0"/>
                </a:rPr>
                <a:t>Denominator</a:t>
              </a:r>
              <a:endParaRPr lang="en-US" sz="80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454419" y="5715000"/>
            <a:ext cx="2069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Game #6</a:t>
            </a:r>
            <a:endParaRPr lang="en-US" sz="4000" b="1" cap="none" spc="0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World Dictators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10668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Adolf</a:t>
            </a:r>
            <a:endParaRPr lang="en-US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4953000" y="11430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Caesar</a:t>
            </a:r>
            <a:endParaRPr lang="en-US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0" y="39624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Stalin</a:t>
            </a:r>
            <a:endParaRPr lang="en-US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5105400" y="3886200"/>
            <a:ext cx="358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Mahmoud</a:t>
            </a:r>
            <a:r>
              <a:rPr lang="en-US" sz="4400" dirty="0" smtClean="0"/>
              <a:t> </a:t>
            </a:r>
            <a:r>
              <a:rPr lang="en-US" sz="4400" dirty="0" err="1" smtClean="0"/>
              <a:t>Ahmadinejad</a:t>
            </a:r>
            <a:endParaRPr lang="en-US" sz="4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5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Elements on the Periodic Table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1430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Mg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4724400" y="990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H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41148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He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48006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</a:t>
            </a:r>
            <a:endParaRPr lang="en-US" sz="5400" dirty="0"/>
          </a:p>
        </p:txBody>
      </p:sp>
      <p:pic>
        <p:nvPicPr>
          <p:cNvPr id="2" name="Picture 2" descr="http://www.ptable.com/Images/periodic%20ta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Math Properties 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10668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Associative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1295400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Communicative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3657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Distributive</a:t>
            </a:r>
            <a:endParaRPr lang="en-US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35814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Multiplicative</a:t>
            </a:r>
            <a:endParaRPr lang="en-US" sz="5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Presidential First Ladies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990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Martha</a:t>
            </a:r>
            <a:endParaRPr lang="en-US" sz="4800" dirty="0"/>
          </a:p>
        </p:txBody>
      </p:sp>
      <p:sp>
        <p:nvSpPr>
          <p:cNvPr id="17" name="TextBox 16"/>
          <p:cNvSpPr txBox="1"/>
          <p:nvPr/>
        </p:nvSpPr>
        <p:spPr>
          <a:xfrm>
            <a:off x="5105400" y="9906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Michelle</a:t>
            </a:r>
            <a:endParaRPr lang="en-US" sz="4800" dirty="0"/>
          </a:p>
        </p:txBody>
      </p:sp>
      <p:sp>
        <p:nvSpPr>
          <p:cNvPr id="19" name="TextBox 18"/>
          <p:cNvSpPr txBox="1"/>
          <p:nvPr/>
        </p:nvSpPr>
        <p:spPr>
          <a:xfrm>
            <a:off x="838200" y="38862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Hillary</a:t>
            </a:r>
            <a:endParaRPr lang="en-US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5029200" y="3962400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Nancy</a:t>
            </a:r>
            <a:endParaRPr lang="en-US" sz="4800" dirty="0"/>
          </a:p>
        </p:txBody>
      </p:sp>
      <p:pic>
        <p:nvPicPr>
          <p:cNvPr id="10242" name="Picture 2" descr="http://www.circleoffood.com/blog/wordpress/wp-content/uploads/2010/09/300px-Michelle_Obama_official_portrait_headsh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57200"/>
            <a:ext cx="1881247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6" name="Picture 6" descr="http://upload.wikimedia.org/wikipedia/commons/thumb/2/27/Hillary_Clinton_official_Secretary_of_State_portrait_crop.jpg/220px-Hillary_Clinton_official_Secretary_of_State_portrait_cr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352800"/>
            <a:ext cx="18288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8" name="Picture 8" descr="http://upload.wikimedia.org/wikipedia/commons/thumb/1/18/Nancy_Reagan.jpg/200px-Nancy_Reag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276600"/>
            <a:ext cx="1905000" cy="2381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52" name="Picture 12" descr="http://www.revolutionary-war.net/image-files/martha-washington-wcp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457200"/>
            <a:ext cx="1979999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AF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DDD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Quotes from the movie Monsters Inc.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9144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“That is the weirdest thing you have ever said.”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762000" y="3200400"/>
            <a:ext cx="342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“Okay</a:t>
            </a:r>
            <a:r>
              <a:rPr lang="en-US" sz="3200" dirty="0" smtClean="0"/>
              <a:t>, first of all, it's "</a:t>
            </a:r>
            <a:r>
              <a:rPr lang="en-US" sz="3200" dirty="0" err="1" smtClean="0"/>
              <a:t>creetin</a:t>
            </a:r>
            <a:r>
              <a:rPr lang="en-US" sz="3200" dirty="0" smtClean="0"/>
              <a:t>". If you're going to threaten me, do it </a:t>
            </a:r>
            <a:r>
              <a:rPr lang="en-US" sz="3200" dirty="0" smtClean="0"/>
              <a:t>properly”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029200" y="533400"/>
            <a:ext cx="3429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“James</a:t>
            </a:r>
            <a:r>
              <a:rPr lang="en-US" sz="2400" dirty="0" smtClean="0"/>
              <a:t>, this company has been in my family for three generations. I would do anything to keep it from going under</a:t>
            </a:r>
            <a:r>
              <a:rPr lang="en-US" sz="2400" dirty="0" smtClean="0"/>
              <a:t>.”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105400" y="3581400"/>
            <a:ext cx="3429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“Put that thing back where it came from our so help me…”</a:t>
            </a:r>
            <a:endParaRPr lang="en-US" sz="32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 &amp; Rules: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Open the file “Common Denominator Answer Sheet”.</a:t>
            </a:r>
          </a:p>
          <a:p>
            <a:r>
              <a:rPr lang="en-US" dirty="0" smtClean="0"/>
              <a:t>You will see four things. Type what they are in the first four boxes for 1 point each.</a:t>
            </a:r>
          </a:p>
          <a:p>
            <a:r>
              <a:rPr lang="en-US" dirty="0" smtClean="0"/>
              <a:t>If you can figure out what they have in common type that in the fifth, large box for 8 points.</a:t>
            </a:r>
          </a:p>
          <a:p>
            <a:r>
              <a:rPr lang="en-US" dirty="0" smtClean="0"/>
              <a:t>The correct answer will appear in 15 seconds.</a:t>
            </a:r>
          </a:p>
          <a:p>
            <a:r>
              <a:rPr lang="en-US" dirty="0" smtClean="0"/>
              <a:t>If you typed the wrong answer, you lose 2 pts. If you typed nothing AT ALL in all five boxes, -5.</a:t>
            </a:r>
          </a:p>
          <a:p>
            <a:r>
              <a:rPr lang="en-US" dirty="0" smtClean="0"/>
              <a:t>If you yelled out the answer and gave it away, you lose 10 pts. Type in your points in the score section.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B97ED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solidFill>
                      <a:srgbClr val="FEDEF9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2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Characters in </a:t>
            </a:r>
            <a:r>
              <a:rPr lang="en-US" sz="3600" dirty="0" err="1" smtClean="0"/>
              <a:t>Fablehaven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37338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Mendigo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35814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Hugo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12192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Stan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00" y="12954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Seth</a:t>
            </a:r>
            <a:endParaRPr lang="en-US" sz="4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A8A50"/>
                    </a:solidFill>
                  </a:tcPr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8DFCE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Religions (non-Christian)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000" y="12954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Sikhism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13716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Shinto</a:t>
            </a:r>
            <a:endParaRPr lang="en-US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" y="39624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Scientology</a:t>
            </a:r>
            <a:endParaRPr lang="en-US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4953000" y="38862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Judaism</a:t>
            </a:r>
            <a:endParaRPr lang="en-US" sz="44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750" t="25531" r="35000" b="57488"/>
          <a:stretch>
            <a:fillRect/>
          </a:stretch>
        </p:blipFill>
        <p:spPr bwMode="auto">
          <a:xfrm>
            <a:off x="152400" y="27432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3659" t="25915" r="34756" b="57317"/>
          <a:stretch>
            <a:fillRect/>
          </a:stretch>
        </p:blipFill>
        <p:spPr bwMode="auto">
          <a:xfrm>
            <a:off x="4495800" y="2743200"/>
            <a:ext cx="42117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6007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67200"/>
                <a:gridCol w="4267200"/>
              </a:tblGrid>
              <a:tr h="2819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Names of Cars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371600" y="12954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/>
              <a:t>Astro</a:t>
            </a:r>
            <a:endParaRPr lang="en-US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12954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Trooper</a:t>
            </a:r>
            <a:endParaRPr lang="en-US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38862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Impala</a:t>
            </a:r>
            <a:endParaRPr lang="en-US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38100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Sienna</a:t>
            </a:r>
            <a:endParaRPr lang="en-US" sz="6000" dirty="0"/>
          </a:p>
        </p:txBody>
      </p:sp>
      <p:pic>
        <p:nvPicPr>
          <p:cNvPr id="22530" name="Picture 2" descr="http://www.theautochannel.com/media/photos/chevrolet/1998/98_chevrolet_astro_lt_aw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3200400" cy="2105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http://www.porscheautoinfo.com/wp-content/uploads/2011/10/Isuzu-Trooper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762000"/>
            <a:ext cx="338705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http://www.classicmidsizecar.com/includes/images/Chevrolet_Impala/ChevroletImpa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429000"/>
            <a:ext cx="3200400" cy="2128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6" name="Picture 8" descr="http://www.top10notes.com/wp-content/uploads/2011/05/most-reliable-used-car-toyota-sien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429000"/>
            <a:ext cx="3429000" cy="21602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Civil War Generals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11430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Robert E. Lee</a:t>
            </a:r>
            <a:endParaRPr lang="en-US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4876800" y="11430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Stonewall Jackson</a:t>
            </a:r>
            <a:endParaRPr lang="en-US" sz="4800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0" y="3657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Ulysses S. Grant</a:t>
            </a:r>
            <a:endParaRPr lang="en-US" sz="4800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0" y="3429000"/>
            <a:ext cx="342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William Tecumseh Sherman</a:t>
            </a:r>
            <a:endParaRPr lang="en-US" sz="4800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304800"/>
          <a:ext cx="8534400" cy="5562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7200"/>
                <a:gridCol w="4267200"/>
              </a:tblGrid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81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Songs by Justin </a:t>
            </a:r>
            <a:r>
              <a:rPr lang="en-US" sz="3600" dirty="0" err="1" smtClean="0"/>
              <a:t>Beiber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4953000" y="35814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Up</a:t>
            </a:r>
            <a:endParaRPr lang="en-US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10668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One Time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10668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Somebody to Love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38100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Stuck in the Moment</a:t>
            </a:r>
            <a:endParaRPr lang="en-US" sz="5400" dirty="0"/>
          </a:p>
        </p:txBody>
      </p:sp>
      <p:pic>
        <p:nvPicPr>
          <p:cNvPr id="2" name="Picture 2" descr="Justin Beiber">
            <a:hlinkClick r:id="rId2" tooltip="Justin Beiber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371600"/>
            <a:ext cx="3048000" cy="427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pt for each correct item you typed</a:t>
            </a:r>
          </a:p>
          <a:p>
            <a:r>
              <a:rPr lang="en-US" dirty="0" smtClean="0"/>
              <a:t>+8 if you got the common denominator</a:t>
            </a:r>
          </a:p>
          <a:p>
            <a:r>
              <a:rPr lang="en-US" dirty="0" smtClean="0"/>
              <a:t>If you got the wrong answer: -2</a:t>
            </a:r>
          </a:p>
          <a:p>
            <a:r>
              <a:rPr lang="en-US" dirty="0" smtClean="0"/>
              <a:t>If you didn’t type anything: -5</a:t>
            </a:r>
          </a:p>
          <a:p>
            <a:r>
              <a:rPr lang="en-US" dirty="0" smtClean="0"/>
              <a:t>If you yelled out the answer and ruined it for everyone else you big fat jerk: -10.</a:t>
            </a:r>
          </a:p>
          <a:p>
            <a:r>
              <a:rPr lang="en-US" dirty="0" smtClean="0"/>
              <a:t>(Make sure on the negative scores that you type in the negative sign and then the #.)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6586" y="304800"/>
            <a:ext cx="5489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4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770-Deco" pitchFamily="2" charset="0"/>
              </a:rPr>
              <a:t>Add Up Your Points:</a:t>
            </a:r>
            <a:endParaRPr lang="en-US" sz="5400" b="1" cap="none" spc="0" dirty="0">
              <a:ln>
                <a:prstDash val="solid"/>
              </a:ln>
              <a:solidFill>
                <a:schemeClr val="accent4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770-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1048</Words>
  <Application>Microsoft Office PowerPoint</Application>
  <PresentationFormat>On-screen Show (4:3)</PresentationFormat>
  <Paragraphs>135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Directions &amp; Rules:</vt:lpstr>
      <vt:lpstr>Example: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Jordan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megan.rees</dc:creator>
  <cp:lastModifiedBy>Megan Rees</cp:lastModifiedBy>
  <cp:revision>78</cp:revision>
  <dcterms:created xsi:type="dcterms:W3CDTF">2011-01-24T18:22:27Z</dcterms:created>
  <dcterms:modified xsi:type="dcterms:W3CDTF">2011-11-30T15:33:40Z</dcterms:modified>
</cp:coreProperties>
</file>