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#6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American Idol Winners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2514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Taylor Hicks</a:t>
            </a:r>
            <a:endParaRPr lang="en-US" sz="2800" dirty="0"/>
          </a:p>
        </p:txBody>
      </p:sp>
      <p:pic>
        <p:nvPicPr>
          <p:cNvPr id="16388" name="Picture 4" descr="http://images.contactmusic.com/videoimages/sbmg/ruben-studdard-what-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2667000" cy="2000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http://blog.al.com/mcolurso/2009/03/large_Taylor%20Hick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"/>
            <a:ext cx="2971798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http://www.fullissue.com/wp-content/uploads/2010/03/Jordin-Spar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276600"/>
            <a:ext cx="2895600" cy="218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4" name="Picture 10" descr="http://www.nypost.com/r/nypost/blogs/popwrap/200905/Images/200905_Kris-allen-new-music.jpg"/>
          <p:cNvPicPr>
            <a:picLocks noChangeAspect="1" noChangeArrowheads="1"/>
          </p:cNvPicPr>
          <p:nvPr/>
        </p:nvPicPr>
        <p:blipFill>
          <a:blip r:embed="rId5" cstate="print"/>
          <a:srcRect l="19200" b="5263"/>
          <a:stretch>
            <a:fillRect/>
          </a:stretch>
        </p:blipFill>
        <p:spPr bwMode="auto">
          <a:xfrm>
            <a:off x="5257800" y="3200400"/>
            <a:ext cx="3124200" cy="2227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914400" y="2514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Ruben </a:t>
            </a:r>
            <a:r>
              <a:rPr lang="en-US" sz="2800" dirty="0" err="1" smtClean="0"/>
              <a:t>Studdard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54102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Jordin</a:t>
            </a:r>
            <a:r>
              <a:rPr lang="en-US" sz="2800" dirty="0" smtClean="0"/>
              <a:t> Sparks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54102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Kris Allen</a:t>
            </a:r>
            <a:endParaRPr lang="en-US" sz="2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3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5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Angles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Right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990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Obtuse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41148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Complimentary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Acute</a:t>
            </a:r>
            <a:endParaRPr lang="en-US" sz="5400" dirty="0"/>
          </a:p>
        </p:txBody>
      </p:sp>
      <p:pic>
        <p:nvPicPr>
          <p:cNvPr id="14338" name="Picture 2" descr="http://ed101.bu.edu/StudentDoc/current/ED101fa09/jbalsamo/Images%20WS/600px-Right_angl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85800"/>
            <a:ext cx="2057399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 descr="http://www.mathsisfun.com/definitions/images/obtuse-angle.gif"/>
          <p:cNvPicPr>
            <a:picLocks noChangeAspect="1" noChangeArrowheads="1"/>
          </p:cNvPicPr>
          <p:nvPr/>
        </p:nvPicPr>
        <p:blipFill>
          <a:blip r:embed="rId3" cstate="print"/>
          <a:srcRect r="12500" b="18222"/>
          <a:stretch>
            <a:fillRect/>
          </a:stretch>
        </p:blipFill>
        <p:spPr bwMode="auto">
          <a:xfrm>
            <a:off x="5181599" y="762000"/>
            <a:ext cx="2898913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http://www.supercoloring.com/wp-content/main/2009_01/angle-9-coloring-p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3401162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4" name="Picture 8" descr="http://www.gltech.org/library/April_geometry/complementary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505199"/>
            <a:ext cx="2133600" cy="2023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Adverbs 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762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Quickly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8382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Anxiously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3657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Awkwardly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5105400" y="35814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Cheerfully</a:t>
            </a:r>
            <a:endParaRPr lang="en-US" sz="5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Talk Show Hosts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667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Ellen </a:t>
            </a:r>
            <a:r>
              <a:rPr lang="en-US" sz="2400" dirty="0" err="1" smtClean="0"/>
              <a:t>Degeneres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266700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Oprah Winfrey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Sam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5486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Dr. Phil</a:t>
            </a:r>
            <a:endParaRPr lang="en-US" sz="2400" dirty="0"/>
          </a:p>
        </p:txBody>
      </p:sp>
      <p:pic>
        <p:nvPicPr>
          <p:cNvPr id="5" name="Picture 2" descr="http://emol.org/celebrities/degeneres/060907_02-p.jpg"/>
          <p:cNvPicPr>
            <a:picLocks noChangeAspect="1" noChangeArrowheads="1"/>
          </p:cNvPicPr>
          <p:nvPr/>
        </p:nvPicPr>
        <p:blipFill>
          <a:blip r:embed="rId2" cstate="print"/>
          <a:srcRect l="16000" t="20000" r="54000" b="56000"/>
          <a:stretch>
            <a:fillRect/>
          </a:stretch>
        </p:blipFill>
        <p:spPr bwMode="auto">
          <a:xfrm>
            <a:off x="1524000" y="609600"/>
            <a:ext cx="2133600" cy="1706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http://emol.org/celebrities/degeneres/060907_02-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20574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2" name="Picture 6" descr="http://askmeany.com/wp-content/uploads/2009/11/oprah-winfrey-askmeany.jpg"/>
          <p:cNvPicPr>
            <a:picLocks noChangeAspect="1" noChangeArrowheads="1"/>
          </p:cNvPicPr>
          <p:nvPr/>
        </p:nvPicPr>
        <p:blipFill>
          <a:blip r:embed="rId3" cstate="print"/>
          <a:srcRect l="50082" t="47377" r="36680" b="37733"/>
          <a:stretch>
            <a:fillRect/>
          </a:stretch>
        </p:blipFill>
        <p:spPr bwMode="auto">
          <a:xfrm>
            <a:off x="6248400" y="685800"/>
            <a:ext cx="1143000" cy="1466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6" descr="http://askmeany.com/wp-content/uploads/2009/11/oprah-winfrey-askmea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57200"/>
            <a:ext cx="1736483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Picture 8" descr="http://www.tvsnob.com/pictures/Jay.Leno.jpg"/>
          <p:cNvPicPr>
            <a:picLocks noChangeAspect="1" noChangeArrowheads="1"/>
          </p:cNvPicPr>
          <p:nvPr/>
        </p:nvPicPr>
        <p:blipFill>
          <a:blip r:embed="rId4" cstate="print"/>
          <a:srcRect l="24242" t="68647" r="48822" b="10231"/>
          <a:stretch>
            <a:fillRect/>
          </a:stretch>
        </p:blipFill>
        <p:spPr bwMode="auto">
          <a:xfrm>
            <a:off x="1905000" y="3886200"/>
            <a:ext cx="15240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6" name="Picture 10" descr="http://www.tvsnob.com/pictures/Jay.Le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200400"/>
            <a:ext cx="2133600" cy="217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838200" y="5486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Jay Leno</a:t>
            </a:r>
            <a:endParaRPr lang="en-US" sz="2400" dirty="0"/>
          </a:p>
        </p:txBody>
      </p:sp>
      <p:pic>
        <p:nvPicPr>
          <p:cNvPr id="19" name="Picture 2" descr="http://wtfomgwtf.files.wordpress.com/2011/03/drphil.jpg"/>
          <p:cNvPicPr>
            <a:picLocks noChangeAspect="1" noChangeArrowheads="1"/>
          </p:cNvPicPr>
          <p:nvPr/>
        </p:nvPicPr>
        <p:blipFill>
          <a:blip r:embed="rId5" cstate="print"/>
          <a:srcRect l="11594" t="61905" r="26087" b="25062"/>
          <a:stretch>
            <a:fillRect/>
          </a:stretch>
        </p:blipFill>
        <p:spPr bwMode="auto">
          <a:xfrm>
            <a:off x="5791200" y="4038600"/>
            <a:ext cx="2457450" cy="68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http://wtfomgwtf.files.wordpress.com/2011/03/drphi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200400"/>
            <a:ext cx="1752600" cy="2338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German Words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Danke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Bitte</a:t>
            </a:r>
            <a:endParaRPr lang="en-US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733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/>
              <a:t>Wo</a:t>
            </a:r>
            <a:r>
              <a:rPr lang="en-US" sz="4800" dirty="0" smtClean="0"/>
              <a:t>?</a:t>
            </a:r>
            <a:endParaRPr lang="en-US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6800" y="3657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Gut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1981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Thank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You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1905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Please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4572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Where?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4572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Good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Characters from Twilight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3733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Billy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3581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Jacob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8382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Charlie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8382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Jasper</a:t>
            </a:r>
            <a:endParaRPr lang="en-US" sz="4400" dirty="0"/>
          </a:p>
        </p:txBody>
      </p:sp>
      <p:pic>
        <p:nvPicPr>
          <p:cNvPr id="5122" name="Picture 2" descr="http://www.examiner.com/images/blog/EXID15135/images/__jas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1752600" cy="233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images2.wikia.nocookie.net/__cb20100729185125/twilightsaga/images/thumb/d/d2/Twilight_Charlie.jpg/212px-Twilight_Charlie.jpg"/>
          <p:cNvPicPr>
            <a:picLocks noChangeAspect="1" noChangeArrowheads="1"/>
          </p:cNvPicPr>
          <p:nvPr/>
        </p:nvPicPr>
        <p:blipFill>
          <a:blip r:embed="rId3" cstate="print"/>
          <a:srcRect b="27759"/>
          <a:stretch>
            <a:fillRect/>
          </a:stretch>
        </p:blipFill>
        <p:spPr bwMode="auto">
          <a:xfrm>
            <a:off x="5562600" y="609600"/>
            <a:ext cx="20193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 descr="http://2.bp.blogspot.com/_M21-q1qmSDo/SjZoEPpdFZI/AAAAAAAADH4/X5FNhcYYccc/s400/gil+birmingh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05200"/>
            <a:ext cx="2548494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8" name="Picture 8" descr="http://www.twilightgear.net/wp-content/uploads/2009/01/taylor-lautner-twilight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352800"/>
            <a:ext cx="2743200" cy="2057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States that start with the letter “N”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2438400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Nebraska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14478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New Hampshire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8800" y="4038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New Jersey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953000" y="51054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North Carolina</a:t>
            </a:r>
            <a:endParaRPr lang="en-US" sz="2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00400"/>
            <a:ext cx="1697154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"/>
            <a:ext cx="1676400" cy="2572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3200400"/>
            <a:ext cx="3962400" cy="1590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57200"/>
            <a:ext cx="3962400" cy="1816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600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81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Countries in the Middle East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371600" y="1295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Syria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1295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Jordan</a:t>
            </a:r>
            <a:endParaRPr lang="en-US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38862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Qatar</a:t>
            </a:r>
            <a:endParaRPr lang="en-US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38100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Yemen</a:t>
            </a:r>
            <a:endParaRPr lang="en-US" sz="6000" dirty="0"/>
          </a:p>
        </p:txBody>
      </p:sp>
      <p:pic>
        <p:nvPicPr>
          <p:cNvPr id="2" name="Picture 2" descr="http://quranbible.files.wordpress.com/2007/10/middle_east_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4857750" cy="572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Famous Female Scientists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Clara Barton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4876800" y="11430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Jane </a:t>
            </a:r>
            <a:r>
              <a:rPr lang="en-US" sz="4800" dirty="0" err="1" smtClean="0"/>
              <a:t>Goodall</a:t>
            </a:r>
            <a:endParaRPr lang="en-US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" y="3657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Grace Hopper</a:t>
            </a:r>
            <a:endParaRPr lang="en-US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37338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Irene Joliot-Curie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Abraham Lincoln</a:t>
            </a:r>
            <a:endParaRPr lang="en-US" sz="3600" dirty="0"/>
          </a:p>
        </p:txBody>
      </p:sp>
      <p:pic>
        <p:nvPicPr>
          <p:cNvPr id="18434" name="Picture 2" descr="http://www.denisenadinedesign.com/images/new%20images/Richard-Top-Hat-Front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09600"/>
            <a:ext cx="2513231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953000" y="35814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“Fourscore and seven years ago…”</a:t>
            </a:r>
            <a:endParaRPr lang="en-US" sz="3600" dirty="0"/>
          </a:p>
        </p:txBody>
      </p:sp>
      <p:pic>
        <p:nvPicPr>
          <p:cNvPr id="18438" name="Picture 6" descr="http://media-cdn.tripadvisor.com/media/photo-s/00/16/18/2d/ford-s-thea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76600"/>
            <a:ext cx="3200400" cy="2391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0" name="Picture 8" descr="http://schoolbox.files.wordpress.com/2009/10/penny-tails.jpg"/>
          <p:cNvPicPr>
            <a:picLocks noChangeAspect="1" noChangeArrowheads="1"/>
          </p:cNvPicPr>
          <p:nvPr/>
        </p:nvPicPr>
        <p:blipFill>
          <a:blip r:embed="rId4" cstate="print"/>
          <a:srcRect l="20000" t="5010" r="15000" b="8142"/>
          <a:stretch>
            <a:fillRect/>
          </a:stretch>
        </p:blipFill>
        <p:spPr bwMode="auto">
          <a:xfrm>
            <a:off x="5562600" y="609600"/>
            <a:ext cx="22098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986</Words>
  <Application>Microsoft Office PowerPoint</Application>
  <PresentationFormat>On-screen Show (4:3)</PresentationFormat>
  <Paragraphs>136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74</cp:revision>
  <dcterms:created xsi:type="dcterms:W3CDTF">2011-01-24T18:22:27Z</dcterms:created>
  <dcterms:modified xsi:type="dcterms:W3CDTF">2011-11-30T15:19:08Z</dcterms:modified>
</cp:coreProperties>
</file>