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8" r:id="rId3"/>
    <p:sldId id="279" r:id="rId4"/>
    <p:sldId id="259" r:id="rId5"/>
    <p:sldId id="268" r:id="rId6"/>
    <p:sldId id="258" r:id="rId7"/>
    <p:sldId id="280" r:id="rId8"/>
    <p:sldId id="257" r:id="rId9"/>
    <p:sldId id="281" r:id="rId10"/>
    <p:sldId id="260" r:id="rId11"/>
    <p:sldId id="282" r:id="rId12"/>
    <p:sldId id="261" r:id="rId13"/>
    <p:sldId id="283" r:id="rId14"/>
    <p:sldId id="262" r:id="rId15"/>
    <p:sldId id="287" r:id="rId16"/>
    <p:sldId id="263" r:id="rId17"/>
    <p:sldId id="288" r:id="rId18"/>
    <p:sldId id="264" r:id="rId19"/>
    <p:sldId id="289" r:id="rId20"/>
    <p:sldId id="265" r:id="rId21"/>
    <p:sldId id="285" r:id="rId22"/>
    <p:sldId id="266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FCE"/>
    <a:srgbClr val="AA8A50"/>
    <a:srgbClr val="FEDEF9"/>
    <a:srgbClr val="FB97ED"/>
    <a:srgbClr val="FFFDDD"/>
    <a:srgbClr val="FFFFA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050EF-A37B-4617-82E2-596AC9B89E9F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9F8F9-A73D-4E8F-94F3-C71423BEE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0C7A0-50B4-4A44-B9C8-FB60D32D2C1C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amousartistsgallery.com/gallery/monet-po.html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www.famousartistsgallery.com/gallery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0.tqn.com/d/musiced/1/0/h/6/fortisimo.jpg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0.tqn.com/d/musiced/1/0/l/6/pianomark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0.tqn.com/d/musiced/1/0/j/6/mezzopiano.jpg" TargetMode="External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762000"/>
          </a:xfrm>
        </p:spPr>
        <p:txBody>
          <a:bodyPr/>
          <a:lstStyle/>
          <a:p>
            <a:r>
              <a:rPr lang="en-US" dirty="0" smtClean="0"/>
              <a:t>By Megan Rees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990600" y="1143000"/>
            <a:ext cx="7467600" cy="2819400"/>
            <a:chOff x="1295400" y="1371600"/>
            <a:chExt cx="6477000" cy="2085439"/>
          </a:xfrm>
        </p:grpSpPr>
        <p:sp>
          <p:nvSpPr>
            <p:cNvPr id="5" name="Rectangle 4"/>
            <p:cNvSpPr/>
            <p:nvPr/>
          </p:nvSpPr>
          <p:spPr>
            <a:xfrm>
              <a:off x="1295400" y="1371600"/>
              <a:ext cx="6477000" cy="110799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6600" b="1" u="sng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850-Deco" pitchFamily="2" charset="0"/>
                </a:rPr>
                <a:t>Common</a:t>
              </a:r>
              <a:endParaRPr lang="en-US" sz="6600" b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850-Deco" pitchFamily="2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00200" y="2133600"/>
              <a:ext cx="586740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en-US" sz="8000" b="1" cap="none" spc="0" dirty="0" smtClean="0">
                  <a:ln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  <a:latin typeface="A770-Deco" pitchFamily="2" charset="0"/>
                </a:rPr>
                <a:t>Denominator</a:t>
              </a:r>
              <a:endParaRPr lang="en-US" sz="80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454419" y="5715000"/>
            <a:ext cx="2069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Game #5</a:t>
            </a:r>
            <a:endParaRPr lang="en-US" sz="4000" b="1" cap="none" spc="0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Stages of Baby Development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12954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Zygote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29200" y="1371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/>
              <a:t>Blastocyst</a:t>
            </a:r>
            <a:endParaRPr lang="en-US" sz="5400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41148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Embryo</a:t>
            </a:r>
            <a:endParaRPr lang="en-US" sz="4400" dirty="0"/>
          </a:p>
        </p:txBody>
      </p:sp>
      <p:sp>
        <p:nvSpPr>
          <p:cNvPr id="25" name="TextBox 24"/>
          <p:cNvSpPr txBox="1"/>
          <p:nvPr/>
        </p:nvSpPr>
        <p:spPr>
          <a:xfrm>
            <a:off x="5638800" y="4038600"/>
            <a:ext cx="396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Fetus</a:t>
            </a:r>
            <a:endParaRPr lang="en-US" sz="4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96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 Christmas Story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Fragile</a:t>
            </a:r>
            <a:endParaRPr lang="en-US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4724400" y="9906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Leg Lamp</a:t>
            </a:r>
            <a:endParaRPr lang="en-US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Bunny Costume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BB Gun</a:t>
            </a:r>
            <a:endParaRPr lang="en-US" sz="5400" dirty="0"/>
          </a:p>
        </p:txBody>
      </p:sp>
      <p:pic>
        <p:nvPicPr>
          <p:cNvPr id="2" name="Picture 2" descr="http://achristmasstory.biz/images/fragile.jpg"/>
          <p:cNvPicPr>
            <a:picLocks noChangeAspect="1" noChangeArrowheads="1"/>
          </p:cNvPicPr>
          <p:nvPr/>
        </p:nvPicPr>
        <p:blipFill>
          <a:blip r:embed="rId2" cstate="print"/>
          <a:srcRect r="30383"/>
          <a:stretch>
            <a:fillRect/>
          </a:stretch>
        </p:blipFill>
        <p:spPr bwMode="auto">
          <a:xfrm>
            <a:off x="1219200" y="457200"/>
            <a:ext cx="2590800" cy="2481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6" descr="http://www.redriderleglamps.com/images/products/Deluxe%20Lit%20Leg%20Lamp%20me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533400"/>
            <a:ext cx="990600" cy="2325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10" descr="http://4.bp.blogspot.com/_4H9rwhfAlFc/TEUanAZcLtI/AAAAAAAAAB4/TpgxJ0g6W74/s1600/Ralphie-Christmas-Story-Red-Ryder-BB-1.jpg"/>
          <p:cNvPicPr>
            <a:picLocks noChangeAspect="1" noChangeArrowheads="1"/>
          </p:cNvPicPr>
          <p:nvPr/>
        </p:nvPicPr>
        <p:blipFill>
          <a:blip r:embed="rId4" cstate="print"/>
          <a:srcRect l="11321" t="7547" b="19497"/>
          <a:stretch>
            <a:fillRect/>
          </a:stretch>
        </p:blipFill>
        <p:spPr bwMode="auto">
          <a:xfrm>
            <a:off x="4876800" y="3276600"/>
            <a:ext cx="358140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8" name="Picture 12" descr="http://3432-stoollala.voxcdn.com/wp-content/uploads/2010/12/gal_ralph_bunny_sui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276600"/>
            <a:ext cx="3505200" cy="2414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Michael Jackson Songs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7620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Black or White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200" y="838200"/>
            <a:ext cx="297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Heal the World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600" y="36576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Remember the Time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5105400" y="35814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Man in the Mirror</a:t>
            </a:r>
            <a:endParaRPr lang="en-US" sz="5400" dirty="0"/>
          </a:p>
        </p:txBody>
      </p:sp>
      <p:pic>
        <p:nvPicPr>
          <p:cNvPr id="3" name="Picture 4" descr="http://blog.masslive.com/playback/2008/02/medium_MICHAEL%20JACKSON_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685800"/>
            <a:ext cx="3733800" cy="4745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Famous Artists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Renoir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Warhol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Seurat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Monet</a:t>
            </a:r>
            <a:endParaRPr lang="en-US" sz="4800" dirty="0"/>
          </a:p>
        </p:txBody>
      </p:sp>
      <p:pic>
        <p:nvPicPr>
          <p:cNvPr id="9220" name="Picture 4" descr="http://www.alt-web-design.com/photo-tutorials/images/andy-warhol-effect-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533400"/>
            <a:ext cx="2531211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2" name="Picture 6" descr="http://myfavoritepaintings.files.wordpress.com/2009/07/girl-with-watering-can-renoir.jpg?w=700&amp;h=9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57200"/>
            <a:ext cx="1792941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4" name="Picture 8" descr="Click to exit the gallery.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200400"/>
            <a:ext cx="3429000" cy="2568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6" name="Picture 10" descr="Click for the next Claude Monet gallery.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3276600"/>
            <a:ext cx="2900012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African Languages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Zulu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Xhosa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Swahili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Ibibio</a:t>
            </a:r>
            <a:endParaRPr lang="en-US" sz="48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 &amp; Rules: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Open the file “Common Denominator Answer Sheet”.</a:t>
            </a:r>
          </a:p>
          <a:p>
            <a:r>
              <a:rPr lang="en-US" dirty="0" smtClean="0"/>
              <a:t>You will see four things. Type what they are in the first four boxes for 1 point each.</a:t>
            </a:r>
          </a:p>
          <a:p>
            <a:r>
              <a:rPr lang="en-US" dirty="0" smtClean="0"/>
              <a:t>If you can figure out what they have in common type that in the fifth, large box for 8 points.</a:t>
            </a:r>
          </a:p>
          <a:p>
            <a:r>
              <a:rPr lang="en-US" dirty="0" smtClean="0"/>
              <a:t>The correct answer will appear in 15 seconds.</a:t>
            </a:r>
          </a:p>
          <a:p>
            <a:r>
              <a:rPr lang="en-US" dirty="0" smtClean="0"/>
              <a:t>If you typed the wrong answer, you lose 2 pts. If you typed nothing AT ALL in all five boxes, -5.</a:t>
            </a:r>
          </a:p>
          <a:p>
            <a:r>
              <a:rPr lang="en-US" dirty="0" smtClean="0"/>
              <a:t>If you yelled out the answer and gave it away, you lose 10 pts. Type in your points in the score section.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Books by </a:t>
            </a:r>
            <a:r>
              <a:rPr lang="en-US" sz="3600" dirty="0" err="1" smtClean="0"/>
              <a:t>Shel</a:t>
            </a:r>
            <a:r>
              <a:rPr lang="en-US" sz="3600" dirty="0" smtClean="0"/>
              <a:t> Silverstein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953000" y="37338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Falling Up</a:t>
            </a:r>
            <a:endParaRPr 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3581400"/>
            <a:ext cx="3505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The Giving Tree</a:t>
            </a:r>
            <a:endParaRPr lang="en-US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4876800" y="838200"/>
            <a:ext cx="3505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 Light in the Attic</a:t>
            </a:r>
            <a:endParaRPr 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0" y="838200"/>
            <a:ext cx="3505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The Missing Piece</a:t>
            </a:r>
            <a:endParaRPr lang="en-US" sz="4400" dirty="0"/>
          </a:p>
        </p:txBody>
      </p:sp>
      <p:pic>
        <p:nvPicPr>
          <p:cNvPr id="5126" name="Picture 6" descr="http://images1.makefive.com/images/experiences/family/top-5-childrens-books/shel-silverstein-books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533400"/>
            <a:ext cx="1828800" cy="23959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8" name="Picture 8" descr="http://www.harpercollinschildrens.com/harperchildrensImages/isbn/large/4/97800602566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199" y="3200400"/>
            <a:ext cx="1898779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0" name="Picture 10" descr="http://img1.classistatic.com/cps/po/101216/844r5/8386bde_27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200400"/>
            <a:ext cx="1892198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2" name="Picture 12" descr="http://www.harpercollinschildrens.com/harperchildrensImages/isbn/large/5/97800602567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533400"/>
            <a:ext cx="1978572" cy="2390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44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NBA Team Names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Hawk</a:t>
            </a:r>
            <a:endParaRPr lang="en-US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12192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Rocket</a:t>
            </a:r>
            <a:endParaRPr lang="en-US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38862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Bull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953000" y="39624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King</a:t>
            </a:r>
            <a:endParaRPr lang="en-US" sz="4800" dirty="0"/>
          </a:p>
        </p:txBody>
      </p:sp>
      <p:pic>
        <p:nvPicPr>
          <p:cNvPr id="2" name="Picture 2" descr="http://t1.gstatic.com/images?q=tbn:ANd9GcSRVr8TBVSK8mAtKvQoIIqAm3XPgZzd80A0K29pLF_nNEynfHDCQ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838200"/>
            <a:ext cx="2914650" cy="1571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4" descr="http://4.bp.blogspot.com/_0_IbsH3Iw48/TE8gmGYWsII/AAAAAAAAAuE/8swfOdNRJgs/s1600/Sacramento-Kings-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124200"/>
            <a:ext cx="25146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6" descr="http://t1.gstatic.com/images?q=tbn:ANd9GcRO15ecSFqgITdSquf1t7UB3c6jJOkdu28VNM9GClrS4W0sUx3u&amp;t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838200"/>
            <a:ext cx="2476500" cy="1847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8" descr="http://illusion.scene360.com/wp-content/themes/sahara-10/submissions/bull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3429000"/>
            <a:ext cx="2971800" cy="21407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3750" t="25531" r="35000" b="57488"/>
          <a:stretch>
            <a:fillRect/>
          </a:stretch>
        </p:blipFill>
        <p:spPr bwMode="auto">
          <a:xfrm>
            <a:off x="152400" y="2743200"/>
            <a:ext cx="4038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3659" t="25915" r="34756" b="57317"/>
          <a:stretch>
            <a:fillRect/>
          </a:stretch>
        </p:blipFill>
        <p:spPr bwMode="auto">
          <a:xfrm>
            <a:off x="4495800" y="2743200"/>
            <a:ext cx="421178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6007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67200"/>
                <a:gridCol w="4267200"/>
              </a:tblGrid>
              <a:tr h="281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Cast of “Friends”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2514600" y="10668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Aniston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7086600" y="990600"/>
            <a:ext cx="3352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Cox</a:t>
            </a:r>
            <a:endParaRPr lang="en-US" sz="6600" dirty="0"/>
          </a:p>
        </p:txBody>
      </p:sp>
      <p:sp>
        <p:nvSpPr>
          <p:cNvPr id="17" name="TextBox 16"/>
          <p:cNvSpPr txBox="1"/>
          <p:nvPr/>
        </p:nvSpPr>
        <p:spPr>
          <a:xfrm>
            <a:off x="2438400" y="36576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LeBlanc</a:t>
            </a:r>
            <a:endParaRPr lang="en-US" sz="4800" dirty="0"/>
          </a:p>
        </p:txBody>
      </p:sp>
      <p:sp>
        <p:nvSpPr>
          <p:cNvPr id="19" name="TextBox 18"/>
          <p:cNvSpPr txBox="1"/>
          <p:nvPr/>
        </p:nvSpPr>
        <p:spPr>
          <a:xfrm>
            <a:off x="6477000" y="38100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Schwimmer</a:t>
            </a:r>
            <a:endParaRPr lang="en-US" sz="3600" dirty="0"/>
          </a:p>
        </p:txBody>
      </p:sp>
      <p:pic>
        <p:nvPicPr>
          <p:cNvPr id="22530" name="Picture 2" descr="http://img2.timeinc.net/ew/dynamic/imgs/040715/11930__leblanc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276600"/>
            <a:ext cx="188595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2" name="Picture 4" descr="http://www.austinpost.org/files/articles/schwimmer-david-photo-xl-david-schwimmer-62217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276600"/>
            <a:ext cx="1905000" cy="2356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4" name="Picture 6" descr="http://opinionsandexpressions.files.wordpress.com/2009/06/cox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57200"/>
            <a:ext cx="1934307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6" name="Picture 8" descr="http://www.super-hair.net/aniston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57200"/>
            <a:ext cx="2070847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Dynamics (loudness in music)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438400" y="1143000"/>
            <a:ext cx="2133600" cy="83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Piano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3733800" y="990600"/>
            <a:ext cx="342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Mezzo-</a:t>
            </a:r>
          </a:p>
          <a:p>
            <a:pPr algn="ctr"/>
            <a:r>
              <a:rPr lang="en-US" sz="4000" dirty="0" smtClean="0"/>
              <a:t>piano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1981200" y="37338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Forte</a:t>
            </a:r>
            <a:endParaRPr 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0" y="3276600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Fortissimo</a:t>
            </a:r>
            <a:endParaRPr lang="en-US" sz="3200" dirty="0"/>
          </a:p>
        </p:txBody>
      </p:sp>
      <p:pic>
        <p:nvPicPr>
          <p:cNvPr id="20482" name="Picture 2" descr="http://0.tqn.com/d/musiced/1/5/e/6/for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76600"/>
            <a:ext cx="220980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6" name="Picture 6" descr="http://0.tqn.com/d/musiced/1/5/j/6/mezzopiano.jpg">
            <a:hlinkClick r:id="rId4" tooltip="View Full-Siz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533400"/>
            <a:ext cx="220980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8" name="Picture 8" descr="http://0.tqn.com/d/musiced/1/5/l/6/pianomark.jpg">
            <a:hlinkClick r:id="rId6" tooltip="View Full-Size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533400"/>
            <a:ext cx="220980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90" name="Picture 10" descr="http://0.tqn.com/d/musiced/1/5/h/6/fortisimo.jpg">
            <a:hlinkClick r:id="rId8" tooltip="View Full-Siz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77000" y="3352800"/>
            <a:ext cx="220980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American Wars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981200" y="1219200"/>
            <a:ext cx="2057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Gulf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12192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Korean</a:t>
            </a:r>
            <a:endParaRPr lang="en-US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1676400" y="3886200"/>
            <a:ext cx="1981200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1812</a:t>
            </a:r>
            <a:endParaRPr 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4724400" y="38100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Spanish-American</a:t>
            </a:r>
            <a:endParaRPr lang="en-US" sz="40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984</Words>
  <Application>Microsoft Office PowerPoint</Application>
  <PresentationFormat>On-screen Show (4:3)</PresentationFormat>
  <Paragraphs>136</Paragraphs>
  <Slides>23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Directions &amp; Rules:</vt:lpstr>
      <vt:lpstr>Example: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Jordan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megan.rees</dc:creator>
  <cp:lastModifiedBy>Megan Rees</cp:lastModifiedBy>
  <cp:revision>65</cp:revision>
  <dcterms:created xsi:type="dcterms:W3CDTF">2011-01-24T18:22:27Z</dcterms:created>
  <dcterms:modified xsi:type="dcterms:W3CDTF">2011-11-23T21:50:13Z</dcterms:modified>
</cp:coreProperties>
</file>