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78" r:id="rId3"/>
    <p:sldId id="279" r:id="rId4"/>
    <p:sldId id="259" r:id="rId5"/>
    <p:sldId id="268" r:id="rId6"/>
    <p:sldId id="258" r:id="rId7"/>
    <p:sldId id="280" r:id="rId8"/>
    <p:sldId id="257" r:id="rId9"/>
    <p:sldId id="281" r:id="rId10"/>
    <p:sldId id="260" r:id="rId11"/>
    <p:sldId id="282" r:id="rId12"/>
    <p:sldId id="261" r:id="rId13"/>
    <p:sldId id="283" r:id="rId14"/>
    <p:sldId id="262" r:id="rId15"/>
    <p:sldId id="287" r:id="rId16"/>
    <p:sldId id="263" r:id="rId17"/>
    <p:sldId id="288" r:id="rId18"/>
    <p:sldId id="264" r:id="rId19"/>
    <p:sldId id="289" r:id="rId20"/>
    <p:sldId id="265" r:id="rId21"/>
    <p:sldId id="285" r:id="rId22"/>
    <p:sldId id="266" r:id="rId23"/>
    <p:sldId id="286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DFCE"/>
    <a:srgbClr val="AA8A50"/>
    <a:srgbClr val="FEDEF9"/>
    <a:srgbClr val="FB97ED"/>
    <a:srgbClr val="FFFDDD"/>
    <a:srgbClr val="FFFFA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4050EF-A37B-4617-82E2-596AC9B89E9F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39F8F9-A73D-4E8F-94F3-C71423BEEC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9F8F9-A73D-4E8F-94F3-C71423BEEC0C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9F8F9-A73D-4E8F-94F3-C71423BEEC0C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0C7A0-50B4-4A44-B9C8-FB60D32D2C1C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20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038600"/>
            <a:ext cx="6400800" cy="762000"/>
          </a:xfrm>
        </p:spPr>
        <p:txBody>
          <a:bodyPr/>
          <a:lstStyle/>
          <a:p>
            <a:r>
              <a:rPr lang="en-US" dirty="0" smtClean="0"/>
              <a:t>By Megan Rees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990600" y="1143000"/>
            <a:ext cx="7467600" cy="2819400"/>
            <a:chOff x="1295400" y="1371600"/>
            <a:chExt cx="6477000" cy="2085439"/>
          </a:xfrm>
        </p:grpSpPr>
        <p:sp>
          <p:nvSpPr>
            <p:cNvPr id="5" name="Rectangle 4"/>
            <p:cNvSpPr/>
            <p:nvPr/>
          </p:nvSpPr>
          <p:spPr>
            <a:xfrm>
              <a:off x="1295400" y="1371600"/>
              <a:ext cx="6477000" cy="110799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6600" b="1" u="sng" cap="all" spc="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  <a:latin typeface="A850-Deco" pitchFamily="2" charset="0"/>
                </a:rPr>
                <a:t>Common</a:t>
              </a:r>
              <a:endParaRPr lang="en-US" sz="6600" b="1" u="sng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850-Deco" pitchFamily="2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1600200" y="2133600"/>
              <a:ext cx="5867400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bevelT w="29210" h="16510"/>
                <a:contourClr>
                  <a:schemeClr val="accent4">
                    <a:alpha val="95000"/>
                  </a:schemeClr>
                </a:contourClr>
              </a:sp3d>
            </a:bodyPr>
            <a:lstStyle/>
            <a:p>
              <a:pPr algn="ctr"/>
              <a:r>
                <a:rPr lang="en-US" sz="8000" b="1" cap="none" spc="0" dirty="0" smtClean="0">
                  <a:ln>
                    <a:prstDash val="solid"/>
                  </a:ln>
                  <a:gradFill rotWithShape="1">
                    <a:gsLst>
                      <a:gs pos="0">
                        <a:schemeClr val="accent4">
                          <a:tint val="70000"/>
                          <a:satMod val="200000"/>
                        </a:schemeClr>
                      </a:gs>
                      <a:gs pos="40000">
                        <a:schemeClr val="accent4">
                          <a:tint val="90000"/>
                          <a:satMod val="130000"/>
                        </a:schemeClr>
                      </a:gs>
                      <a:gs pos="50000">
                        <a:schemeClr val="accent4">
                          <a:tint val="90000"/>
                          <a:satMod val="130000"/>
                        </a:schemeClr>
                      </a:gs>
                      <a:gs pos="68000">
                        <a:schemeClr val="accent4">
                          <a:tint val="90000"/>
                          <a:satMod val="130000"/>
                        </a:schemeClr>
                      </a:gs>
                      <a:gs pos="100000">
                        <a:schemeClr val="accent4">
                          <a:tint val="70000"/>
                          <a:satMod val="200000"/>
                        </a:schemeClr>
                      </a:gs>
                    </a:gsLst>
                    <a:lin ang="5400000"/>
                  </a:gradFill>
                  <a:effectLst>
                    <a:outerShdw blurRad="88000" dist="50800" dir="5040000" algn="tl">
                      <a:schemeClr val="accent4">
                        <a:tint val="80000"/>
                        <a:satMod val="250000"/>
                        <a:alpha val="45000"/>
                      </a:schemeClr>
                    </a:outerShdw>
                  </a:effectLst>
                  <a:latin typeface="A770-Deco" pitchFamily="2" charset="0"/>
                </a:rPr>
                <a:t>Denominator</a:t>
              </a:r>
              <a:endParaRPr lang="en-US" sz="8000" b="1" cap="none" spc="0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3454419" y="5715000"/>
            <a:ext cx="206979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Game #4</a:t>
            </a:r>
            <a:endParaRPr lang="en-US" sz="4000" b="1" cap="none" spc="0" dirty="0">
              <a:ln w="12700">
                <a:solidFill>
                  <a:schemeClr val="accent4">
                    <a:lumMod val="7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58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Types of Snakes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1143000" y="12954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Red Milk</a:t>
            </a:r>
            <a:endParaRPr lang="en-US" sz="5400" dirty="0"/>
          </a:p>
        </p:txBody>
      </p:sp>
      <p:pic>
        <p:nvPicPr>
          <p:cNvPr id="16386" name="Picture 2" descr="http://www.buzzle.com/images/snakes/red-milk-snak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838200"/>
            <a:ext cx="2976052" cy="1981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TextBox 14"/>
          <p:cNvSpPr txBox="1"/>
          <p:nvPr/>
        </p:nvSpPr>
        <p:spPr>
          <a:xfrm>
            <a:off x="5029200" y="13716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Anaconda</a:t>
            </a:r>
            <a:endParaRPr lang="en-US" sz="5400" dirty="0"/>
          </a:p>
        </p:txBody>
      </p:sp>
      <p:sp>
        <p:nvSpPr>
          <p:cNvPr id="17" name="TextBox 16"/>
          <p:cNvSpPr txBox="1"/>
          <p:nvPr/>
        </p:nvSpPr>
        <p:spPr>
          <a:xfrm>
            <a:off x="762000" y="4114800"/>
            <a:ext cx="3429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Diamondback</a:t>
            </a:r>
            <a:endParaRPr lang="en-US" sz="4400" dirty="0"/>
          </a:p>
        </p:txBody>
      </p:sp>
      <p:pic>
        <p:nvPicPr>
          <p:cNvPr id="16390" name="Picture 6" descr="http://www.chimneysweepsofamerica.com/Western_Diamond_Back_Rattlesnak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276600"/>
            <a:ext cx="3429000" cy="22288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392" name="Picture 8" descr="http://images.nationalgeographic.com/wpf/media-live/photos/000/004/cache/anaconda_446_600x4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381000"/>
            <a:ext cx="3454400" cy="2590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5" name="TextBox 24"/>
          <p:cNvSpPr txBox="1"/>
          <p:nvPr/>
        </p:nvSpPr>
        <p:spPr>
          <a:xfrm>
            <a:off x="5029200" y="4038600"/>
            <a:ext cx="3962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Green Mamba</a:t>
            </a:r>
            <a:endParaRPr lang="en-US" sz="4400" dirty="0"/>
          </a:p>
        </p:txBody>
      </p:sp>
      <p:pic>
        <p:nvPicPr>
          <p:cNvPr id="16394" name="Picture 10" descr="http://www.manbir-online.com/grafics2/mam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3352800"/>
            <a:ext cx="3581400" cy="21846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096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Famous Dancers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838200" y="1143000"/>
            <a:ext cx="3429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Fred Astaire</a:t>
            </a:r>
            <a:endParaRPr lang="en-US" sz="5400" dirty="0"/>
          </a:p>
        </p:txBody>
      </p:sp>
      <p:sp>
        <p:nvSpPr>
          <p:cNvPr id="13" name="TextBox 12"/>
          <p:cNvSpPr txBox="1"/>
          <p:nvPr/>
        </p:nvSpPr>
        <p:spPr>
          <a:xfrm>
            <a:off x="4724400" y="990600"/>
            <a:ext cx="3733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Mikhail Baryshnikov</a:t>
            </a:r>
            <a:endParaRPr lang="en-US" sz="5400" dirty="0"/>
          </a:p>
        </p:txBody>
      </p:sp>
      <p:sp>
        <p:nvSpPr>
          <p:cNvPr id="14" name="TextBox 13"/>
          <p:cNvSpPr txBox="1"/>
          <p:nvPr/>
        </p:nvSpPr>
        <p:spPr>
          <a:xfrm>
            <a:off x="838200" y="3733800"/>
            <a:ext cx="3429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Patrick Swayze</a:t>
            </a:r>
            <a:endParaRPr lang="en-US" sz="5400" dirty="0"/>
          </a:p>
        </p:txBody>
      </p:sp>
      <p:sp>
        <p:nvSpPr>
          <p:cNvPr id="15" name="TextBox 14"/>
          <p:cNvSpPr txBox="1"/>
          <p:nvPr/>
        </p:nvSpPr>
        <p:spPr>
          <a:xfrm>
            <a:off x="4800600" y="3886200"/>
            <a:ext cx="3429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Sammy Davis Jr.</a:t>
            </a:r>
            <a:endParaRPr lang="en-US" sz="5400" dirty="0"/>
          </a:p>
        </p:txBody>
      </p:sp>
      <p:pic>
        <p:nvPicPr>
          <p:cNvPr id="14338" name="Picture 2" descr="http://www.indianauteur.com/wp-content/uploads/2009/10/Celebrity-Image-Fred-Astaire-2351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381000"/>
            <a:ext cx="2057400" cy="2571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342" name="Picture 6" descr="http://lh3.ggpht.com/_KPRZbIjBMa0/Swlmr_LixQI/AAAAAAAADIk/DOviLnt3OoM/9580-patrick_swayze_dans_dirty_danc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352800"/>
            <a:ext cx="3352800" cy="22835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344" name="Picture 8" descr="http://2.bp.blogspot.com/_vOpVrMNtDeQ/TNVapoCAsEI/AAAAAAAAAHA/j1YYuohKQ-0/s1600/mbvw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533400"/>
            <a:ext cx="2051704" cy="2362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346" name="Picture 10" descr="http://image1.findagrave.com/photos250/photos/2008/158/263_12128925388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6400" y="3200400"/>
            <a:ext cx="2008466" cy="2514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58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Things that “Drive”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762000" y="20574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bg1"/>
                </a:solidFill>
              </a:rPr>
              <a:t>Car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43600" y="838200"/>
            <a:ext cx="2971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bg1"/>
                </a:solidFill>
              </a:rPr>
              <a:t>Golfer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48006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Flash</a:t>
            </a:r>
            <a:endParaRPr lang="en-US" sz="5400" dirty="0"/>
          </a:p>
        </p:txBody>
      </p:sp>
      <p:sp>
        <p:nvSpPr>
          <p:cNvPr id="15" name="TextBox 14"/>
          <p:cNvSpPr txBox="1"/>
          <p:nvPr/>
        </p:nvSpPr>
        <p:spPr>
          <a:xfrm>
            <a:off x="5257800" y="49530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Driveway</a:t>
            </a:r>
            <a:endParaRPr lang="en-US" sz="5400" dirty="0"/>
          </a:p>
        </p:txBody>
      </p:sp>
      <p:pic>
        <p:nvPicPr>
          <p:cNvPr id="12290" name="Picture 2" descr="C:\Documents and Settings\megan.rees\Local Settings\Temporary Internet Files\Content.IE5\ITMACLJ8\MC900441736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0"/>
            <a:ext cx="2743200" cy="2743200"/>
          </a:xfrm>
          <a:prstGeom prst="rect">
            <a:avLst/>
          </a:prstGeom>
          <a:noFill/>
        </p:spPr>
      </p:pic>
      <p:pic>
        <p:nvPicPr>
          <p:cNvPr id="12291" name="Picture 3" descr="C:\Program Files\Microsoft Office\MEDIA\CAGCAT10\j0285698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762000"/>
            <a:ext cx="1707185" cy="1824228"/>
          </a:xfrm>
          <a:prstGeom prst="rect">
            <a:avLst/>
          </a:prstGeom>
          <a:noFill/>
        </p:spPr>
      </p:pic>
      <p:pic>
        <p:nvPicPr>
          <p:cNvPr id="12292" name="Picture 4" descr="C:\Documents and Settings\megan.rees\Local Settings\Temporary Internet Files\Content.IE5\F82SEW47\MC900441713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3124200"/>
            <a:ext cx="2743200" cy="2743200"/>
          </a:xfrm>
          <a:prstGeom prst="rect">
            <a:avLst/>
          </a:prstGeom>
          <a:noFill/>
        </p:spPr>
      </p:pic>
      <p:pic>
        <p:nvPicPr>
          <p:cNvPr id="12294" name="Picture 6" descr="http://www.designbrickpaving.com/images/gallery/driveway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53000" y="3505200"/>
            <a:ext cx="2257257" cy="169545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3" grpId="0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58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Chocolate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838200" y="11430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Kisses</a:t>
            </a:r>
            <a:endParaRPr lang="en-US" sz="4800" dirty="0"/>
          </a:p>
        </p:txBody>
      </p:sp>
      <p:sp>
        <p:nvSpPr>
          <p:cNvPr id="13" name="TextBox 12"/>
          <p:cNvSpPr txBox="1"/>
          <p:nvPr/>
        </p:nvSpPr>
        <p:spPr>
          <a:xfrm>
            <a:off x="4876800" y="11430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Treasures</a:t>
            </a:r>
            <a:endParaRPr lang="en-US" sz="4800" dirty="0"/>
          </a:p>
        </p:txBody>
      </p:sp>
      <p:sp>
        <p:nvSpPr>
          <p:cNvPr id="14" name="TextBox 13"/>
          <p:cNvSpPr txBox="1"/>
          <p:nvPr/>
        </p:nvSpPr>
        <p:spPr>
          <a:xfrm>
            <a:off x="838200" y="37338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Chips</a:t>
            </a:r>
            <a:endParaRPr lang="en-US" sz="4800" dirty="0"/>
          </a:p>
        </p:txBody>
      </p:sp>
      <p:sp>
        <p:nvSpPr>
          <p:cNvPr id="15" name="TextBox 14"/>
          <p:cNvSpPr txBox="1"/>
          <p:nvPr/>
        </p:nvSpPr>
        <p:spPr>
          <a:xfrm>
            <a:off x="4876800" y="36576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Bars</a:t>
            </a:r>
            <a:endParaRPr lang="en-US" sz="4800" dirty="0"/>
          </a:p>
        </p:txBody>
      </p:sp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A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AF"/>
                    </a:solidFill>
                  </a:tcPr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DD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DDD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382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Parts of an Essay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838200" y="11430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Title</a:t>
            </a:r>
            <a:endParaRPr lang="en-US" sz="4800" dirty="0"/>
          </a:p>
        </p:txBody>
      </p:sp>
      <p:sp>
        <p:nvSpPr>
          <p:cNvPr id="13" name="TextBox 12"/>
          <p:cNvSpPr txBox="1"/>
          <p:nvPr/>
        </p:nvSpPr>
        <p:spPr>
          <a:xfrm>
            <a:off x="4876800" y="11430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Introduction</a:t>
            </a:r>
            <a:endParaRPr lang="en-US" sz="4800" dirty="0"/>
          </a:p>
        </p:txBody>
      </p:sp>
      <p:sp>
        <p:nvSpPr>
          <p:cNvPr id="14" name="TextBox 13"/>
          <p:cNvSpPr txBox="1"/>
          <p:nvPr/>
        </p:nvSpPr>
        <p:spPr>
          <a:xfrm>
            <a:off x="838200" y="3733800"/>
            <a:ext cx="3429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Body Paragraphs</a:t>
            </a:r>
            <a:endParaRPr lang="en-US" sz="4800" dirty="0"/>
          </a:p>
        </p:txBody>
      </p:sp>
      <p:sp>
        <p:nvSpPr>
          <p:cNvPr id="15" name="TextBox 14"/>
          <p:cNvSpPr txBox="1"/>
          <p:nvPr/>
        </p:nvSpPr>
        <p:spPr>
          <a:xfrm>
            <a:off x="4876800" y="36576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Conclusion</a:t>
            </a:r>
            <a:endParaRPr lang="en-US" sz="4800" dirty="0"/>
          </a:p>
        </p:txBody>
      </p:sp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Directions &amp; Rules: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Open the file “Common Denominator Answer Sheet”.</a:t>
            </a:r>
          </a:p>
          <a:p>
            <a:r>
              <a:rPr lang="en-US" dirty="0" smtClean="0"/>
              <a:t>You will see four things. Type what they are in the first four boxes for 1 point each.</a:t>
            </a:r>
          </a:p>
          <a:p>
            <a:r>
              <a:rPr lang="en-US" dirty="0" smtClean="0"/>
              <a:t>If you can figure out what they have in common type that in the fifth, large box for 8 points.</a:t>
            </a:r>
          </a:p>
          <a:p>
            <a:r>
              <a:rPr lang="en-US" dirty="0" smtClean="0"/>
              <a:t>The correct answer will appear in 15 seconds.</a:t>
            </a:r>
          </a:p>
          <a:p>
            <a:r>
              <a:rPr lang="en-US" dirty="0" smtClean="0"/>
              <a:t>If you typed the wrong answer, you lose 2 pts. If you typed nothing AT ALL in all five boxes, -5.</a:t>
            </a:r>
          </a:p>
          <a:p>
            <a:r>
              <a:rPr lang="en-US" dirty="0" smtClean="0"/>
              <a:t>If you yelled out the answer and gave it away, you lose 10 pts. Type in your points in the score section.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B97E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B97ED"/>
                    </a:solidFill>
                  </a:tcPr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EDE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solidFill>
                      <a:srgbClr val="FEDEF9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382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Famous French Masterpieces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6477000" y="3886200"/>
            <a:ext cx="2286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Eiffel </a:t>
            </a:r>
          </a:p>
          <a:p>
            <a:pPr algn="ctr"/>
            <a:r>
              <a:rPr lang="en-US" sz="2800" dirty="0" smtClean="0"/>
              <a:t>Tower</a:t>
            </a:r>
            <a:endParaRPr lang="en-US" sz="2800" dirty="0"/>
          </a:p>
        </p:txBody>
      </p:sp>
      <p:pic>
        <p:nvPicPr>
          <p:cNvPr id="5122" name="Picture 2" descr="http://media.weirdworm.com/img/life/how-to-sell-the-eiffel-tower/eiffel-tower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3276600"/>
            <a:ext cx="1752600" cy="23331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4" name="Picture 4" descr="http://www.visitingdc.com/images/arc-de-triomphe-pictu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609600"/>
            <a:ext cx="2627585" cy="1905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2667000" y="1295400"/>
            <a:ext cx="2286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Arc de Triumph</a:t>
            </a:r>
            <a:endParaRPr lang="en-US" sz="2800" dirty="0"/>
          </a:p>
        </p:txBody>
      </p:sp>
      <p:pic>
        <p:nvPicPr>
          <p:cNvPr id="5126" name="Picture 6" descr="http://www.foxtravelandtours.com/images/images/94%20Statue%20of%20Liberty.jpg"/>
          <p:cNvPicPr>
            <a:picLocks noChangeAspect="1" noChangeArrowheads="1"/>
          </p:cNvPicPr>
          <p:nvPr/>
        </p:nvPicPr>
        <p:blipFill>
          <a:blip r:embed="rId4" cstate="print"/>
          <a:srcRect b="20000"/>
          <a:stretch>
            <a:fillRect/>
          </a:stretch>
        </p:blipFill>
        <p:spPr bwMode="auto">
          <a:xfrm>
            <a:off x="4724400" y="609600"/>
            <a:ext cx="2000250" cy="2133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TextBox 15"/>
          <p:cNvSpPr txBox="1"/>
          <p:nvPr/>
        </p:nvSpPr>
        <p:spPr>
          <a:xfrm>
            <a:off x="6705600" y="1143000"/>
            <a:ext cx="2286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Statue of Liberty</a:t>
            </a:r>
            <a:endParaRPr lang="en-US" sz="2800" dirty="0"/>
          </a:p>
        </p:txBody>
      </p:sp>
      <p:pic>
        <p:nvPicPr>
          <p:cNvPr id="5128" name="Picture 8" descr="http://losangeles-acting-school.com/images/Rodin__The_Think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3276600"/>
            <a:ext cx="1905000" cy="24384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7" name="TextBox 16"/>
          <p:cNvSpPr txBox="1"/>
          <p:nvPr/>
        </p:nvSpPr>
        <p:spPr>
          <a:xfrm>
            <a:off x="2438400" y="3810000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The Thinker</a:t>
            </a:r>
            <a:endParaRPr lang="en-US" sz="2800" dirty="0"/>
          </a:p>
        </p:txBody>
      </p:sp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0" grpId="0"/>
      <p:bldP spid="16" grpId="0"/>
      <p:bldP spid="1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A8A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A8A50"/>
                    </a:solidFill>
                  </a:tcPr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FC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FCE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9144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Renewable Resources</a:t>
            </a:r>
            <a:endParaRPr lang="en-US" sz="3600" dirty="0"/>
          </a:p>
        </p:txBody>
      </p:sp>
      <p:pic>
        <p:nvPicPr>
          <p:cNvPr id="3074" name="Picture 2" descr="http://jordan.k12.ut.us:8383/IClient/temp/1406245078@Wind_Power.jpg_Wind_Pow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533400"/>
            <a:ext cx="2895600" cy="23164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6" name="Picture 4" descr="http://jordan.k12.ut.us:8383/IClient/temp/1406244921@Tidal_Power.jpg_Tidal_Pow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3200401"/>
            <a:ext cx="2061476" cy="2590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8" name="Picture 6" descr="http://jordan.k12.ut.us:8383/IClient/temp/1406244875@Solar_Power.jpg_Solar_Pow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3276600"/>
            <a:ext cx="3652705" cy="1676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80" name="Picture 8" descr="http://jordan.k12.ut.us:8383/IClient/temp/1406244234@Hydroelectric_Power.jpg_Hydroelectric_Power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81600" y="381000"/>
            <a:ext cx="3048000" cy="228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3429000" y="1143000"/>
            <a:ext cx="2209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Wind </a:t>
            </a:r>
          </a:p>
          <a:p>
            <a:r>
              <a:rPr lang="en-US" sz="2800" dirty="0" smtClean="0"/>
              <a:t>Power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2743200" y="3962400"/>
            <a:ext cx="2209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Tidal </a:t>
            </a:r>
          </a:p>
          <a:p>
            <a:r>
              <a:rPr lang="en-US" sz="2800" dirty="0" smtClean="0"/>
              <a:t>Power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5562600" y="2590800"/>
            <a:ext cx="220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Hydroelectric</a:t>
            </a:r>
            <a:endParaRPr lang="en-US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5410200" y="5029200"/>
            <a:ext cx="220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Solar Power</a:t>
            </a:r>
            <a:endParaRPr lang="en-US" sz="2800" dirty="0"/>
          </a:p>
        </p:txBody>
      </p:sp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53750" t="25531" r="35000" b="57488"/>
          <a:stretch>
            <a:fillRect/>
          </a:stretch>
        </p:blipFill>
        <p:spPr bwMode="auto">
          <a:xfrm>
            <a:off x="152400" y="2743200"/>
            <a:ext cx="4038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53659" t="25915" r="34756" b="57317"/>
          <a:stretch>
            <a:fillRect/>
          </a:stretch>
        </p:blipFill>
        <p:spPr bwMode="auto">
          <a:xfrm>
            <a:off x="4495800" y="2743200"/>
            <a:ext cx="4211782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58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Vice Presidents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2438400" y="1371600"/>
            <a:ext cx="2362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Joe Biden</a:t>
            </a:r>
            <a:endParaRPr lang="en-US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6781800" y="1143000"/>
            <a:ext cx="152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Dick Cheney</a:t>
            </a:r>
            <a:endParaRPr lang="en-US" sz="3200" dirty="0"/>
          </a:p>
        </p:txBody>
      </p:sp>
      <p:pic>
        <p:nvPicPr>
          <p:cNvPr id="21508" name="Picture 4" descr="http://blog.pappastax.com/wp-content/uploads/2010/09/bid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533400"/>
            <a:ext cx="1905000" cy="2294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510" name="Picture 6" descr="http://www.treehugger.com/matthews-leno-cheney.jpg"/>
          <p:cNvPicPr>
            <a:picLocks noChangeAspect="1" noChangeArrowheads="1"/>
          </p:cNvPicPr>
          <p:nvPr/>
        </p:nvPicPr>
        <p:blipFill>
          <a:blip r:embed="rId3" cstate="print"/>
          <a:srcRect l="26107" r="10490"/>
          <a:stretch>
            <a:fillRect/>
          </a:stretch>
        </p:blipFill>
        <p:spPr bwMode="auto">
          <a:xfrm>
            <a:off x="4724400" y="457200"/>
            <a:ext cx="1828800" cy="25414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512" name="Picture 8" descr="http://t3.gstatic.com/images?q=tbn:ANd9GcQyD8KF3hxFqD8LhonD__u6ravJ465BZfG2PMpnub2Xs578uuW9&amp;t=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3505200"/>
            <a:ext cx="2352675" cy="19431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TextBox 15"/>
          <p:cNvSpPr txBox="1"/>
          <p:nvPr/>
        </p:nvSpPr>
        <p:spPr>
          <a:xfrm>
            <a:off x="2819400" y="3733800"/>
            <a:ext cx="1676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Al</a:t>
            </a:r>
          </a:p>
          <a:p>
            <a:pPr algn="ctr"/>
            <a:r>
              <a:rPr lang="en-US" sz="3200" dirty="0" smtClean="0"/>
              <a:t>Gore</a:t>
            </a:r>
            <a:endParaRPr lang="en-US" sz="3200" dirty="0"/>
          </a:p>
        </p:txBody>
      </p:sp>
      <p:pic>
        <p:nvPicPr>
          <p:cNvPr id="21514" name="Picture 10" descr="http://blogs.sltrib.com/tv/uploaded_images/060721_quayle_vmed_3p.widec%5B1%5D-76726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3352800"/>
            <a:ext cx="1676400" cy="22670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" name="TextBox 17"/>
          <p:cNvSpPr txBox="1"/>
          <p:nvPr/>
        </p:nvSpPr>
        <p:spPr>
          <a:xfrm>
            <a:off x="6781800" y="3810000"/>
            <a:ext cx="1676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Dan Quayle</a:t>
            </a:r>
            <a:endParaRPr lang="en-US" sz="3200" dirty="0"/>
          </a:p>
        </p:txBody>
      </p:sp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3" grpId="0"/>
      <p:bldP spid="16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58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Shakespearean Plays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685800" y="1143000"/>
            <a:ext cx="3429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/>
              <a:t>King Lear</a:t>
            </a:r>
            <a:endParaRPr lang="en-US" sz="6600" dirty="0"/>
          </a:p>
        </p:txBody>
      </p:sp>
      <p:sp>
        <p:nvSpPr>
          <p:cNvPr id="13" name="TextBox 12"/>
          <p:cNvSpPr txBox="1"/>
          <p:nvPr/>
        </p:nvSpPr>
        <p:spPr>
          <a:xfrm>
            <a:off x="4876800" y="1143000"/>
            <a:ext cx="3429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/>
              <a:t>Othello</a:t>
            </a:r>
            <a:endParaRPr lang="en-US" sz="6600" dirty="0"/>
          </a:p>
        </p:txBody>
      </p:sp>
      <p:sp>
        <p:nvSpPr>
          <p:cNvPr id="14" name="TextBox 13"/>
          <p:cNvSpPr txBox="1"/>
          <p:nvPr/>
        </p:nvSpPr>
        <p:spPr>
          <a:xfrm>
            <a:off x="838200" y="3733800"/>
            <a:ext cx="3429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Titus Andronicus</a:t>
            </a:r>
            <a:endParaRPr lang="en-US" sz="5400" dirty="0"/>
          </a:p>
        </p:txBody>
      </p:sp>
      <p:sp>
        <p:nvSpPr>
          <p:cNvPr id="15" name="TextBox 14"/>
          <p:cNvSpPr txBox="1"/>
          <p:nvPr/>
        </p:nvSpPr>
        <p:spPr>
          <a:xfrm>
            <a:off x="4876800" y="3505200"/>
            <a:ext cx="3429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/>
              <a:t>The Tempest</a:t>
            </a:r>
            <a:endParaRPr lang="en-US" sz="6600" dirty="0"/>
          </a:p>
        </p:txBody>
      </p:sp>
      <p:pic>
        <p:nvPicPr>
          <p:cNvPr id="20484" name="Picture 4" descr="http://www.linklane.com/william-shakespea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838200"/>
            <a:ext cx="6038850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58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Parts of a cell</a:t>
            </a:r>
            <a:endParaRPr lang="en-US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762000" y="1219200"/>
            <a:ext cx="4114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err="1" smtClean="0"/>
              <a:t>Ribosomes</a:t>
            </a:r>
            <a:endParaRPr lang="en-US" sz="5400" dirty="0"/>
          </a:p>
        </p:txBody>
      </p:sp>
      <p:sp>
        <p:nvSpPr>
          <p:cNvPr id="11" name="TextBox 10"/>
          <p:cNvSpPr txBox="1"/>
          <p:nvPr/>
        </p:nvSpPr>
        <p:spPr>
          <a:xfrm>
            <a:off x="4800600" y="1295400"/>
            <a:ext cx="381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Golgi Bodies</a:t>
            </a:r>
            <a:endParaRPr lang="en-US" sz="5400" dirty="0"/>
          </a:p>
        </p:txBody>
      </p:sp>
      <p:sp>
        <p:nvSpPr>
          <p:cNvPr id="12" name="TextBox 11"/>
          <p:cNvSpPr txBox="1"/>
          <p:nvPr/>
        </p:nvSpPr>
        <p:spPr>
          <a:xfrm>
            <a:off x="838200" y="4114800"/>
            <a:ext cx="3429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Mitochondria</a:t>
            </a:r>
            <a:endParaRPr lang="en-US" sz="4400" dirty="0"/>
          </a:p>
        </p:txBody>
      </p:sp>
      <p:sp>
        <p:nvSpPr>
          <p:cNvPr id="13" name="TextBox 12"/>
          <p:cNvSpPr txBox="1"/>
          <p:nvPr/>
        </p:nvSpPr>
        <p:spPr>
          <a:xfrm>
            <a:off x="5334000" y="4114800"/>
            <a:ext cx="3429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Nucleus</a:t>
            </a:r>
            <a:endParaRPr lang="en-US" sz="4400" dirty="0"/>
          </a:p>
        </p:txBody>
      </p:sp>
      <p:pic>
        <p:nvPicPr>
          <p:cNvPr id="18434" name="Picture 2" descr="http://home.comcast.net/~cmedelbr/ce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685800"/>
            <a:ext cx="5943600" cy="48143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</TotalTime>
  <Words>981</Words>
  <Application>Microsoft Office PowerPoint</Application>
  <PresentationFormat>On-screen Show (4:3)</PresentationFormat>
  <Paragraphs>138</Paragraphs>
  <Slides>23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Slide 1</vt:lpstr>
      <vt:lpstr>Directions &amp; Rules:</vt:lpstr>
      <vt:lpstr>Example: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Company>Jordan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megan.rees</dc:creator>
  <cp:lastModifiedBy>Megan Rees</cp:lastModifiedBy>
  <cp:revision>55</cp:revision>
  <dcterms:created xsi:type="dcterms:W3CDTF">2011-01-24T18:22:27Z</dcterms:created>
  <dcterms:modified xsi:type="dcterms:W3CDTF">2011-11-23T20:40:32Z</dcterms:modified>
</cp:coreProperties>
</file>