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54" autoAdjust="0"/>
  </p:normalViewPr>
  <p:slideViewPr>
    <p:cSldViewPr>
      <p:cViewPr varScale="1">
        <p:scale>
          <a:sx n="82" d="100"/>
          <a:sy n="82" d="100"/>
        </p:scale>
        <p:origin x="-8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b/b5/Four_Corners.sv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#3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Flowers that start with D</a:t>
            </a:r>
            <a:endParaRPr lang="en-US" sz="3600" dirty="0"/>
          </a:p>
        </p:txBody>
      </p:sp>
      <p:pic>
        <p:nvPicPr>
          <p:cNvPr id="20485" name="Picture 5" descr="http://www.tropical-plants-flowers-and-decor.com/images/LarkspurDelphiniumTricor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276600"/>
            <a:ext cx="1828800" cy="2434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7" name="Picture 7" descr="http://www.saveyourheritage.com/images/Ox-eye%20Dai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"/>
            <a:ext cx="2286000" cy="2434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9" name="Picture 9" descr="http://www.floweringflowers.net/wp-content/uploads/2010/02/MainCampus-Daffod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200400"/>
            <a:ext cx="2971800" cy="2228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93" name="Picture 13" descr="http://static.desktopnexus.com/thumbnails/48983-bigthumbna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1" y="685800"/>
            <a:ext cx="2590800" cy="2072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3276600" y="1371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Daisies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15200" y="1371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Dandelion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743200" y="403860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Delphinium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867400" y="5410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Daffodils</a:t>
            </a:r>
            <a:endParaRPr lang="en-US" sz="2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Presidents of the United States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Polk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Monroe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Taylor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Johnson</a:t>
            </a:r>
            <a:endParaRPr lang="en-US" sz="5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Bone Names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Patella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1066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Sacrum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Temporal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Radius</a:t>
            </a:r>
            <a:endParaRPr lang="en-US" sz="5400" dirty="0"/>
          </a:p>
        </p:txBody>
      </p:sp>
      <p:pic>
        <p:nvPicPr>
          <p:cNvPr id="2" name="Picture 2" descr="http://boneandspine.com/wp-content/uploads/2008/02/knee-effusion.jpg"/>
          <p:cNvPicPr>
            <a:picLocks noChangeAspect="1" noChangeArrowheads="1"/>
          </p:cNvPicPr>
          <p:nvPr/>
        </p:nvPicPr>
        <p:blipFill>
          <a:blip r:embed="rId3" cstate="print"/>
          <a:srcRect t="38095" r="47445" b="19048"/>
          <a:stretch>
            <a:fillRect/>
          </a:stretch>
        </p:blipFill>
        <p:spPr bwMode="auto">
          <a:xfrm>
            <a:off x="1143000" y="685800"/>
            <a:ext cx="2590800" cy="172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://www.eorthopod.com/sites/default/files/images/sacral_insufficiency_intro01.jpg"/>
          <p:cNvPicPr>
            <a:picLocks noChangeAspect="1" noChangeArrowheads="1"/>
          </p:cNvPicPr>
          <p:nvPr/>
        </p:nvPicPr>
        <p:blipFill>
          <a:blip r:embed="rId4" cstate="print"/>
          <a:srcRect t="18000" b="8000"/>
          <a:stretch>
            <a:fillRect/>
          </a:stretch>
        </p:blipFill>
        <p:spPr bwMode="auto">
          <a:xfrm>
            <a:off x="5410200" y="685800"/>
            <a:ext cx="2609335" cy="1930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 descr="http://www.hscripts.com/freeimages/icons/human/skull-temporal/skull-temporal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3124200"/>
            <a:ext cx="2819400" cy="2610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8" descr="http://www.yourdictionary.com/images/main/A4radius.jpg"/>
          <p:cNvPicPr>
            <a:picLocks noChangeAspect="1" noChangeArrowheads="1"/>
          </p:cNvPicPr>
          <p:nvPr/>
        </p:nvPicPr>
        <p:blipFill>
          <a:blip r:embed="rId6" cstate="print"/>
          <a:srcRect t="45537" r="27869" b="14523"/>
          <a:stretch>
            <a:fillRect/>
          </a:stretch>
        </p:blipFill>
        <p:spPr bwMode="auto">
          <a:xfrm>
            <a:off x="5257800" y="3276600"/>
            <a:ext cx="25146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Types of Wood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Walnut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9144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Ash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Purpleheart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Teak</a:t>
            </a:r>
            <a:endParaRPr lang="en-US" sz="4800" dirty="0"/>
          </a:p>
        </p:txBody>
      </p:sp>
      <p:pic>
        <p:nvPicPr>
          <p:cNvPr id="16386" name="Picture 2" descr="Walnut Thin Lumber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09600"/>
            <a:ext cx="1905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8" name="Picture 4" descr="Ash Thin Lumb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838200"/>
            <a:ext cx="3110204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Purpleheart Thin Lumber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429000"/>
            <a:ext cx="20574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Teak Thin Lumber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657600"/>
            <a:ext cx="3265714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Brands of Guns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Glock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Springfield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Colt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Remington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Movies w/ Reese Witherspoon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Sweet Home Alabama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Walk the Line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Just Like Heaven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Monsters vs. Aliens</a:t>
            </a:r>
            <a:endParaRPr lang="en-US" sz="4800" dirty="0"/>
          </a:p>
        </p:txBody>
      </p:sp>
      <p:pic>
        <p:nvPicPr>
          <p:cNvPr id="14338" name="Picture 2" descr="http://blogs.orlandosentinel.com/entertainment_movies_blog/files/2010/08/rees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685800"/>
            <a:ext cx="49530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Wives of Henry the 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Anne Boleyn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Katherine Howard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657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Catherine of Aragon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3733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Jane Seymour</a:t>
            </a:r>
            <a:endParaRPr lang="en-US" sz="4800" dirty="0"/>
          </a:p>
        </p:txBody>
      </p:sp>
      <p:pic>
        <p:nvPicPr>
          <p:cNvPr id="13314" name="Picture 2" descr="http://www.tikkun.org/tikkundaily/wp-content/uploads/henry_v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04801"/>
            <a:ext cx="4667250" cy="5580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States at Four Corners</a:t>
            </a:r>
            <a:endParaRPr 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219200" y="10668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Utah</a:t>
            </a:r>
            <a:endParaRPr lang="en-US" sz="8000" dirty="0"/>
          </a:p>
        </p:txBody>
      </p:sp>
      <p:sp>
        <p:nvSpPr>
          <p:cNvPr id="21" name="TextBox 20"/>
          <p:cNvSpPr txBox="1"/>
          <p:nvPr/>
        </p:nvSpPr>
        <p:spPr>
          <a:xfrm>
            <a:off x="5029200" y="1143001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Arizona</a:t>
            </a:r>
            <a:endParaRPr lang="en-US" sz="8000" dirty="0"/>
          </a:p>
        </p:txBody>
      </p:sp>
      <p:sp>
        <p:nvSpPr>
          <p:cNvPr id="22" name="TextBox 21"/>
          <p:cNvSpPr txBox="1"/>
          <p:nvPr/>
        </p:nvSpPr>
        <p:spPr>
          <a:xfrm>
            <a:off x="533400" y="3124200"/>
            <a:ext cx="403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New Mexico</a:t>
            </a:r>
            <a:endParaRPr lang="en-US" sz="8000" dirty="0"/>
          </a:p>
        </p:txBody>
      </p:sp>
      <p:sp>
        <p:nvSpPr>
          <p:cNvPr id="23" name="TextBox 22"/>
          <p:cNvSpPr txBox="1"/>
          <p:nvPr/>
        </p:nvSpPr>
        <p:spPr>
          <a:xfrm>
            <a:off x="4724400" y="36576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Colorado</a:t>
            </a:r>
            <a:endParaRPr lang="en-US" sz="8000" dirty="0"/>
          </a:p>
        </p:txBody>
      </p:sp>
      <p:pic>
        <p:nvPicPr>
          <p:cNvPr id="19" name="Picture 2" descr="File:Four Corners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762000"/>
            <a:ext cx="7620000" cy="4829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Their names contain double letters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Carrot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Scissors</a:t>
            </a:r>
            <a:endParaRPr lang="en-US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Ladder</a:t>
            </a:r>
            <a:endParaRPr lang="en-US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38862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Bubble</a:t>
            </a:r>
            <a:endParaRPr lang="en-US" sz="66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Things that Fly</a:t>
            </a:r>
            <a:endParaRPr lang="en-US" sz="3600" dirty="0"/>
          </a:p>
        </p:txBody>
      </p:sp>
      <p:pic>
        <p:nvPicPr>
          <p:cNvPr id="24577" name="Picture 1" descr="C:\Documents and Settings\megan.rees\Local Settings\Temporary Internet Files\Content.IE5\F82SEW47\MC90043158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914400"/>
            <a:ext cx="1828572" cy="1828572"/>
          </a:xfrm>
          <a:prstGeom prst="rect">
            <a:avLst/>
          </a:prstGeom>
          <a:noFill/>
        </p:spPr>
      </p:pic>
      <p:pic>
        <p:nvPicPr>
          <p:cNvPr id="24578" name="Picture 2" descr="C:\Documents and Settings\megan.rees\Local Settings\Temporary Internet Files\Content.IE5\F82SEW47\MC90044172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33400"/>
            <a:ext cx="2743200" cy="2743200"/>
          </a:xfrm>
          <a:prstGeom prst="rect">
            <a:avLst/>
          </a:prstGeom>
          <a:noFill/>
        </p:spPr>
      </p:pic>
      <p:pic>
        <p:nvPicPr>
          <p:cNvPr id="24579" name="Picture 3" descr="C:\Documents and Settings\megan.rees\Local Settings\Temporary Internet Files\Content.IE5\ITMACLJ8\MC90026981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200400"/>
            <a:ext cx="1752600" cy="2445489"/>
          </a:xfrm>
          <a:prstGeom prst="rect">
            <a:avLst/>
          </a:prstGeom>
          <a:noFill/>
        </p:spPr>
      </p:pic>
      <p:pic>
        <p:nvPicPr>
          <p:cNvPr id="24581" name="Picture 5" descr="C:\Documents and Settings\megan.rees\Local Settings\Temporary Internet Files\Content.IE5\F82SEW47\MC90036845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429000"/>
            <a:ext cx="3172388" cy="1676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978</Words>
  <Application>Microsoft Office PowerPoint</Application>
  <PresentationFormat>On-screen Show (4:3)</PresentationFormat>
  <Paragraphs>130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megan.rees</cp:lastModifiedBy>
  <cp:revision>36</cp:revision>
  <dcterms:created xsi:type="dcterms:W3CDTF">2011-01-24T18:22:27Z</dcterms:created>
  <dcterms:modified xsi:type="dcterms:W3CDTF">2011-03-22T16:37:37Z</dcterms:modified>
</cp:coreProperties>
</file>