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67" r:id="rId3"/>
    <p:sldId id="278" r:id="rId4"/>
    <p:sldId id="257" r:id="rId5"/>
    <p:sldId id="279" r:id="rId6"/>
    <p:sldId id="258" r:id="rId7"/>
    <p:sldId id="280" r:id="rId8"/>
    <p:sldId id="259" r:id="rId9"/>
    <p:sldId id="288" r:id="rId10"/>
    <p:sldId id="260" r:id="rId11"/>
    <p:sldId id="282" r:id="rId12"/>
    <p:sldId id="261" r:id="rId13"/>
    <p:sldId id="281" r:id="rId14"/>
    <p:sldId id="262" r:id="rId15"/>
    <p:sldId id="283" r:id="rId16"/>
    <p:sldId id="263" r:id="rId17"/>
    <p:sldId id="287" r:id="rId18"/>
    <p:sldId id="264" r:id="rId19"/>
    <p:sldId id="286" r:id="rId20"/>
    <p:sldId id="265" r:id="rId21"/>
    <p:sldId id="284" r:id="rId22"/>
    <p:sldId id="266" r:id="rId23"/>
    <p:sldId id="285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DFCE"/>
    <a:srgbClr val="AA8A50"/>
    <a:srgbClr val="FEDEF9"/>
    <a:srgbClr val="FB97ED"/>
    <a:srgbClr val="FFFDDD"/>
    <a:srgbClr val="FFFFA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84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4050EF-A37B-4617-82E2-596AC9B89E9F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39F8F9-A73D-4E8F-94F3-C71423BEEC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39F8F9-A73D-4E8F-94F3-C71423BEEC0C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39F8F9-A73D-4E8F-94F3-C71423BEEC0C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0C7A0-50B4-4A44-B9C8-FB60D32D2C1C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20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038600"/>
            <a:ext cx="6400800" cy="762000"/>
          </a:xfrm>
        </p:spPr>
        <p:txBody>
          <a:bodyPr/>
          <a:lstStyle/>
          <a:p>
            <a:r>
              <a:rPr lang="en-US" dirty="0" smtClean="0"/>
              <a:t>By Megan Rees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990600" y="1143000"/>
            <a:ext cx="7467600" cy="2819400"/>
            <a:chOff x="1295400" y="1371600"/>
            <a:chExt cx="6477000" cy="2085439"/>
          </a:xfrm>
        </p:grpSpPr>
        <p:sp>
          <p:nvSpPr>
            <p:cNvPr id="5" name="Rectangle 4"/>
            <p:cNvSpPr/>
            <p:nvPr/>
          </p:nvSpPr>
          <p:spPr>
            <a:xfrm>
              <a:off x="1295400" y="1371600"/>
              <a:ext cx="6477000" cy="110799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6600" b="1" u="sng" cap="all" spc="0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  <a:latin typeface="A850-Deco" pitchFamily="2" charset="0"/>
                </a:rPr>
                <a:t>Common</a:t>
              </a:r>
              <a:endParaRPr lang="en-US" sz="6600" b="1" u="sng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850-Deco" pitchFamily="2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1600200" y="2133600"/>
              <a:ext cx="5867400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bevelT w="29210" h="16510"/>
                <a:contourClr>
                  <a:schemeClr val="accent4">
                    <a:alpha val="95000"/>
                  </a:schemeClr>
                </a:contourClr>
              </a:sp3d>
            </a:bodyPr>
            <a:lstStyle/>
            <a:p>
              <a:pPr algn="ctr"/>
              <a:r>
                <a:rPr lang="en-US" sz="8000" b="1" cap="none" spc="0" dirty="0" smtClean="0">
                  <a:ln>
                    <a:prstDash val="solid"/>
                  </a:ln>
                  <a:gradFill rotWithShape="1">
                    <a:gsLst>
                      <a:gs pos="0">
                        <a:schemeClr val="accent4">
                          <a:tint val="70000"/>
                          <a:satMod val="200000"/>
                        </a:schemeClr>
                      </a:gs>
                      <a:gs pos="40000">
                        <a:schemeClr val="accent4">
                          <a:tint val="90000"/>
                          <a:satMod val="130000"/>
                        </a:schemeClr>
                      </a:gs>
                      <a:gs pos="50000">
                        <a:schemeClr val="accent4">
                          <a:tint val="90000"/>
                          <a:satMod val="130000"/>
                        </a:schemeClr>
                      </a:gs>
                      <a:gs pos="68000">
                        <a:schemeClr val="accent4">
                          <a:tint val="90000"/>
                          <a:satMod val="130000"/>
                        </a:schemeClr>
                      </a:gs>
                      <a:gs pos="100000">
                        <a:schemeClr val="accent4">
                          <a:tint val="70000"/>
                          <a:satMod val="200000"/>
                        </a:schemeClr>
                      </a:gs>
                    </a:gsLst>
                    <a:lin ang="5400000"/>
                  </a:gradFill>
                  <a:effectLst>
                    <a:outerShdw blurRad="88000" dist="50800" dir="5040000" algn="tl">
                      <a:schemeClr val="accent4">
                        <a:tint val="80000"/>
                        <a:satMod val="250000"/>
                        <a:alpha val="45000"/>
                      </a:schemeClr>
                    </a:outerShdw>
                  </a:effectLst>
                  <a:latin typeface="A770-Deco" pitchFamily="2" charset="0"/>
                </a:rPr>
                <a:t>Denominator</a:t>
              </a:r>
              <a:endParaRPr lang="en-US" sz="8000" b="1" cap="none" spc="0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3454419" y="5715000"/>
            <a:ext cx="206979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Game #2</a:t>
            </a:r>
            <a:endParaRPr lang="en-US" sz="4000" b="1" cap="none" spc="0" dirty="0">
              <a:ln w="12700">
                <a:solidFill>
                  <a:schemeClr val="accent4">
                    <a:lumMod val="7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096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Spices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685800" y="1143000"/>
            <a:ext cx="3429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Cumin</a:t>
            </a:r>
            <a:endParaRPr lang="en-US" sz="6000" dirty="0"/>
          </a:p>
        </p:txBody>
      </p:sp>
      <p:sp>
        <p:nvSpPr>
          <p:cNvPr id="13" name="TextBox 12"/>
          <p:cNvSpPr txBox="1"/>
          <p:nvPr/>
        </p:nvSpPr>
        <p:spPr>
          <a:xfrm>
            <a:off x="4876800" y="1143000"/>
            <a:ext cx="3429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Dill</a:t>
            </a:r>
            <a:endParaRPr lang="en-US" sz="6000" dirty="0"/>
          </a:p>
        </p:txBody>
      </p:sp>
      <p:sp>
        <p:nvSpPr>
          <p:cNvPr id="14" name="TextBox 13"/>
          <p:cNvSpPr txBox="1"/>
          <p:nvPr/>
        </p:nvSpPr>
        <p:spPr>
          <a:xfrm>
            <a:off x="838200" y="3733800"/>
            <a:ext cx="3429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Clove</a:t>
            </a:r>
            <a:endParaRPr lang="en-US" sz="6000" dirty="0"/>
          </a:p>
        </p:txBody>
      </p:sp>
      <p:sp>
        <p:nvSpPr>
          <p:cNvPr id="15" name="TextBox 14"/>
          <p:cNvSpPr txBox="1"/>
          <p:nvPr/>
        </p:nvSpPr>
        <p:spPr>
          <a:xfrm>
            <a:off x="4800600" y="3886200"/>
            <a:ext cx="3429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Thyme</a:t>
            </a:r>
            <a:endParaRPr lang="en-US" sz="6000" dirty="0"/>
          </a:p>
        </p:txBody>
      </p:sp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990600" y="59436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Names of Football Stadiums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838200" y="1143000"/>
            <a:ext cx="3429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Soldier Field</a:t>
            </a:r>
            <a:endParaRPr lang="en-US" sz="5400" dirty="0"/>
          </a:p>
        </p:txBody>
      </p:sp>
      <p:sp>
        <p:nvSpPr>
          <p:cNvPr id="13" name="TextBox 12"/>
          <p:cNvSpPr txBox="1"/>
          <p:nvPr/>
        </p:nvSpPr>
        <p:spPr>
          <a:xfrm>
            <a:off x="4876800" y="1066800"/>
            <a:ext cx="3429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Candlestick</a:t>
            </a:r>
          </a:p>
          <a:p>
            <a:pPr algn="ctr"/>
            <a:r>
              <a:rPr lang="en-US" sz="5400" dirty="0" smtClean="0"/>
              <a:t>Park</a:t>
            </a:r>
            <a:endParaRPr lang="en-US" sz="5400" dirty="0"/>
          </a:p>
        </p:txBody>
      </p:sp>
      <p:sp>
        <p:nvSpPr>
          <p:cNvPr id="14" name="TextBox 13"/>
          <p:cNvSpPr txBox="1"/>
          <p:nvPr/>
        </p:nvSpPr>
        <p:spPr>
          <a:xfrm>
            <a:off x="838200" y="3733800"/>
            <a:ext cx="3429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FedEx</a:t>
            </a:r>
          </a:p>
          <a:p>
            <a:pPr algn="ctr"/>
            <a:r>
              <a:rPr lang="en-US" sz="5400" dirty="0" smtClean="0"/>
              <a:t>Field</a:t>
            </a:r>
            <a:endParaRPr lang="en-US" sz="5400" dirty="0"/>
          </a:p>
        </p:txBody>
      </p:sp>
      <p:sp>
        <p:nvSpPr>
          <p:cNvPr id="15" name="TextBox 14"/>
          <p:cNvSpPr txBox="1"/>
          <p:nvPr/>
        </p:nvSpPr>
        <p:spPr>
          <a:xfrm>
            <a:off x="4800600" y="38862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Gillette</a:t>
            </a:r>
            <a:endParaRPr lang="en-US" sz="5400" dirty="0"/>
          </a:p>
        </p:txBody>
      </p:sp>
      <p:pic>
        <p:nvPicPr>
          <p:cNvPr id="19458" name="Picture 2" descr="http://www.famouslogos.org/logos/new-england-patriots-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3810000"/>
            <a:ext cx="2971800" cy="13822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460" name="Picture 4" descr="http://t3.gstatic.com/images?q=tbn:ANd9GcTc2A_DjJkq-2dWsgHZJb2JSd5V6O0QUL5nF12R8K7Xo1S7aQL6&amp;t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838200"/>
            <a:ext cx="2862703" cy="1905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462" name="Picture 6" descr="http://t3.gstatic.com/images?q=tbn:ANd9GcRmB7kL7p5UUb0FD-DvwbVUGi9OixFY_BcOfI9goWRAb5SCXVsT&amp;t=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3276599"/>
            <a:ext cx="2209800" cy="23837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464" name="Picture 8" descr="http://phoenix.fanster.com/cardinals/files/2009/09/49ers_logo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29200" y="914400"/>
            <a:ext cx="3219450" cy="18659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58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American Indian Tribes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838200" y="11430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bg1"/>
                </a:solidFill>
              </a:rPr>
              <a:t>Nez Perce</a:t>
            </a:r>
            <a:endParaRPr lang="en-US" sz="5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29200" y="10668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bg1"/>
                </a:solidFill>
              </a:rPr>
              <a:t>Creek</a:t>
            </a:r>
            <a:endParaRPr lang="en-US" sz="5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38200" y="37338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Dakota</a:t>
            </a:r>
            <a:endParaRPr lang="en-US" sz="5400" dirty="0"/>
          </a:p>
        </p:txBody>
      </p:sp>
      <p:sp>
        <p:nvSpPr>
          <p:cNvPr id="15" name="TextBox 14"/>
          <p:cNvSpPr txBox="1"/>
          <p:nvPr/>
        </p:nvSpPr>
        <p:spPr>
          <a:xfrm>
            <a:off x="4800600" y="38862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Sioux</a:t>
            </a:r>
            <a:endParaRPr lang="en-US" sz="5400" dirty="0"/>
          </a:p>
        </p:txBody>
      </p:sp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6007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267200"/>
                <a:gridCol w="4267200"/>
              </a:tblGrid>
              <a:tr h="2819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58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Things that have horns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838200" y="11430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Orchestra</a:t>
            </a:r>
            <a:endParaRPr lang="en-US" sz="4800" dirty="0"/>
          </a:p>
        </p:txBody>
      </p:sp>
      <p:sp>
        <p:nvSpPr>
          <p:cNvPr id="13" name="TextBox 12"/>
          <p:cNvSpPr txBox="1"/>
          <p:nvPr/>
        </p:nvSpPr>
        <p:spPr>
          <a:xfrm>
            <a:off x="4876800" y="10668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Rhinoceros</a:t>
            </a:r>
            <a:endParaRPr lang="en-US" sz="4800" dirty="0"/>
          </a:p>
        </p:txBody>
      </p:sp>
      <p:sp>
        <p:nvSpPr>
          <p:cNvPr id="14" name="TextBox 13"/>
          <p:cNvSpPr txBox="1"/>
          <p:nvPr/>
        </p:nvSpPr>
        <p:spPr>
          <a:xfrm>
            <a:off x="838200" y="37338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Car</a:t>
            </a:r>
            <a:endParaRPr lang="en-US" sz="4800" dirty="0"/>
          </a:p>
        </p:txBody>
      </p:sp>
      <p:sp>
        <p:nvSpPr>
          <p:cNvPr id="15" name="TextBox 14"/>
          <p:cNvSpPr txBox="1"/>
          <p:nvPr/>
        </p:nvSpPr>
        <p:spPr>
          <a:xfrm>
            <a:off x="4876800" y="37338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Devil</a:t>
            </a:r>
            <a:endParaRPr lang="en-US" sz="4800" dirty="0"/>
          </a:p>
        </p:txBody>
      </p:sp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FA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FAF"/>
                    </a:solidFill>
                  </a:tcPr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DD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DDD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382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Time Zone Names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838200" y="11430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Pacific</a:t>
            </a:r>
            <a:endParaRPr lang="en-US" sz="4800" dirty="0"/>
          </a:p>
        </p:txBody>
      </p:sp>
      <p:sp>
        <p:nvSpPr>
          <p:cNvPr id="13" name="TextBox 12"/>
          <p:cNvSpPr txBox="1"/>
          <p:nvPr/>
        </p:nvSpPr>
        <p:spPr>
          <a:xfrm>
            <a:off x="4876800" y="11430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Mountain</a:t>
            </a:r>
            <a:endParaRPr lang="en-US" sz="4800" dirty="0"/>
          </a:p>
        </p:txBody>
      </p:sp>
      <p:sp>
        <p:nvSpPr>
          <p:cNvPr id="14" name="TextBox 13"/>
          <p:cNvSpPr txBox="1"/>
          <p:nvPr/>
        </p:nvSpPr>
        <p:spPr>
          <a:xfrm>
            <a:off x="838200" y="37338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Central</a:t>
            </a:r>
            <a:endParaRPr lang="en-US" sz="4800" dirty="0"/>
          </a:p>
        </p:txBody>
      </p:sp>
      <p:sp>
        <p:nvSpPr>
          <p:cNvPr id="15" name="TextBox 14"/>
          <p:cNvSpPr txBox="1"/>
          <p:nvPr/>
        </p:nvSpPr>
        <p:spPr>
          <a:xfrm>
            <a:off x="4876800" y="36576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Eastern</a:t>
            </a:r>
            <a:endParaRPr lang="en-US" sz="4800" dirty="0"/>
          </a:p>
        </p:txBody>
      </p:sp>
      <p:pic>
        <p:nvPicPr>
          <p:cNvPr id="23564" name="Picture 12" descr="http://www.columbiassacrifice.com/images/tech_diagrams/US_TimeZone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914400"/>
            <a:ext cx="5981700" cy="46482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Directions &amp; Rules: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Open the file “Common Denominator Answer Sheet”.</a:t>
            </a:r>
          </a:p>
          <a:p>
            <a:r>
              <a:rPr lang="en-US" dirty="0" smtClean="0"/>
              <a:t>You will see four things. Type what they are in the first four boxes for 1 point each.</a:t>
            </a:r>
          </a:p>
          <a:p>
            <a:r>
              <a:rPr lang="en-US" dirty="0" smtClean="0"/>
              <a:t>If you can figure out what they have in common type that in the fifth, large box for 8 points.</a:t>
            </a:r>
          </a:p>
          <a:p>
            <a:r>
              <a:rPr lang="en-US" dirty="0" smtClean="0"/>
              <a:t>The correct answer will appear in 15 seconds.</a:t>
            </a:r>
          </a:p>
          <a:p>
            <a:r>
              <a:rPr lang="en-US" dirty="0" smtClean="0"/>
              <a:t>If you typed the wrong answer, you lose 2 pts. If you typed nothing AT ALL in all five boxes, -5.</a:t>
            </a:r>
          </a:p>
          <a:p>
            <a:r>
              <a:rPr lang="en-US" dirty="0" smtClean="0"/>
              <a:t>If you yelled out the answer and gave it away, you lose 10 pts. Type in your points in the score section.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B97E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B97ED"/>
                    </a:solidFill>
                  </a:tcPr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EDE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EDEF9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382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Things that have a ring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838200" y="11430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Saturn</a:t>
            </a:r>
            <a:endParaRPr lang="en-US" sz="4800" dirty="0"/>
          </a:p>
        </p:txBody>
      </p:sp>
      <p:sp>
        <p:nvSpPr>
          <p:cNvPr id="13" name="TextBox 12"/>
          <p:cNvSpPr txBox="1"/>
          <p:nvPr/>
        </p:nvSpPr>
        <p:spPr>
          <a:xfrm>
            <a:off x="4876800" y="11430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Bride</a:t>
            </a:r>
            <a:endParaRPr lang="en-US" sz="4800" dirty="0"/>
          </a:p>
        </p:txBody>
      </p:sp>
      <p:sp>
        <p:nvSpPr>
          <p:cNvPr id="14" name="TextBox 13"/>
          <p:cNvSpPr txBox="1"/>
          <p:nvPr/>
        </p:nvSpPr>
        <p:spPr>
          <a:xfrm>
            <a:off x="838200" y="37338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Telephone</a:t>
            </a:r>
            <a:endParaRPr lang="en-US" sz="4800" dirty="0"/>
          </a:p>
        </p:txBody>
      </p:sp>
      <p:sp>
        <p:nvSpPr>
          <p:cNvPr id="15" name="TextBox 14"/>
          <p:cNvSpPr txBox="1"/>
          <p:nvPr/>
        </p:nvSpPr>
        <p:spPr>
          <a:xfrm>
            <a:off x="4876800" y="36576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Boxer</a:t>
            </a:r>
            <a:endParaRPr lang="en-US" sz="4800" dirty="0"/>
          </a:p>
        </p:txBody>
      </p:sp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2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A8A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A8A50"/>
                    </a:solidFill>
                  </a:tcPr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FC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FCE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9144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Actors in The Office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838200" y="11430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Wilson</a:t>
            </a:r>
            <a:endParaRPr lang="en-US" sz="4800" dirty="0"/>
          </a:p>
        </p:txBody>
      </p:sp>
      <p:sp>
        <p:nvSpPr>
          <p:cNvPr id="13" name="TextBox 12"/>
          <p:cNvSpPr txBox="1"/>
          <p:nvPr/>
        </p:nvSpPr>
        <p:spPr>
          <a:xfrm>
            <a:off x="4876800" y="11430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err="1" smtClean="0"/>
              <a:t>Krasinski</a:t>
            </a:r>
            <a:endParaRPr lang="en-US" sz="4800" dirty="0"/>
          </a:p>
        </p:txBody>
      </p:sp>
      <p:sp>
        <p:nvSpPr>
          <p:cNvPr id="14" name="TextBox 13"/>
          <p:cNvSpPr txBox="1"/>
          <p:nvPr/>
        </p:nvSpPr>
        <p:spPr>
          <a:xfrm>
            <a:off x="838200" y="36576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Fischer</a:t>
            </a:r>
            <a:endParaRPr lang="en-US" sz="4800" dirty="0"/>
          </a:p>
        </p:txBody>
      </p:sp>
      <p:sp>
        <p:nvSpPr>
          <p:cNvPr id="15" name="TextBox 14"/>
          <p:cNvSpPr txBox="1"/>
          <p:nvPr/>
        </p:nvSpPr>
        <p:spPr>
          <a:xfrm>
            <a:off x="5029200" y="37338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err="1" smtClean="0"/>
              <a:t>Carrell</a:t>
            </a:r>
            <a:endParaRPr lang="en-US" sz="4800" dirty="0"/>
          </a:p>
        </p:txBody>
      </p:sp>
      <p:pic>
        <p:nvPicPr>
          <p:cNvPr id="24588" name="Picture 12" descr="http://blog.submityourquote.com/wp-content/uploads/2009/10/rainn-wilson-as-dwight-schrut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533400"/>
            <a:ext cx="3197459" cy="2209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590" name="Picture 14" descr="http://thefaust.files.wordpress.com/2008/11/jim_halpert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609600"/>
            <a:ext cx="3495675" cy="2190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592" name="Picture 16" descr="http://www.bbc.co.uk/comedy/content/images/2007/05/02/pam_beesley_396x22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3429000"/>
            <a:ext cx="3398108" cy="1905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596" name="Picture 20" descr="http://www.theofficequotes.com/images/scranton-business-park/scott.png"/>
          <p:cNvPicPr>
            <a:picLocks noChangeAspect="1" noChangeArrowheads="1"/>
          </p:cNvPicPr>
          <p:nvPr/>
        </p:nvPicPr>
        <p:blipFill>
          <a:blip r:embed="rId6" cstate="print"/>
          <a:srcRect r="23478" b="11111"/>
          <a:stretch>
            <a:fillRect/>
          </a:stretch>
        </p:blipFill>
        <p:spPr bwMode="auto">
          <a:xfrm>
            <a:off x="4800600" y="3276600"/>
            <a:ext cx="3505200" cy="22943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4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53750" t="25531" r="35000" b="57488"/>
          <a:stretch>
            <a:fillRect/>
          </a:stretch>
        </p:blipFill>
        <p:spPr bwMode="auto">
          <a:xfrm>
            <a:off x="152400" y="2743200"/>
            <a:ext cx="4038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53659" t="25915" r="34756" b="57317"/>
          <a:stretch>
            <a:fillRect/>
          </a:stretch>
        </p:blipFill>
        <p:spPr bwMode="auto">
          <a:xfrm>
            <a:off x="4495800" y="2743200"/>
            <a:ext cx="4211782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58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Types of Penguins</a:t>
            </a:r>
            <a:endParaRPr lang="en-US" sz="3600" dirty="0"/>
          </a:p>
        </p:txBody>
      </p:sp>
      <p:sp>
        <p:nvSpPr>
          <p:cNvPr id="14" name="TextBox 13"/>
          <p:cNvSpPr txBox="1"/>
          <p:nvPr/>
        </p:nvSpPr>
        <p:spPr>
          <a:xfrm>
            <a:off x="685800" y="1143000"/>
            <a:ext cx="3429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/>
              <a:t>Emperor</a:t>
            </a:r>
            <a:endParaRPr lang="en-US" sz="6600" dirty="0"/>
          </a:p>
        </p:txBody>
      </p:sp>
      <p:sp>
        <p:nvSpPr>
          <p:cNvPr id="15" name="TextBox 14"/>
          <p:cNvSpPr txBox="1"/>
          <p:nvPr/>
        </p:nvSpPr>
        <p:spPr>
          <a:xfrm>
            <a:off x="4876800" y="1143000"/>
            <a:ext cx="3429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/>
              <a:t>African</a:t>
            </a:r>
            <a:endParaRPr lang="en-US" sz="6600" dirty="0"/>
          </a:p>
        </p:txBody>
      </p:sp>
      <p:sp>
        <p:nvSpPr>
          <p:cNvPr id="16" name="TextBox 15"/>
          <p:cNvSpPr txBox="1"/>
          <p:nvPr/>
        </p:nvSpPr>
        <p:spPr>
          <a:xfrm>
            <a:off x="914400" y="3810000"/>
            <a:ext cx="3429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/>
              <a:t>Macaroni</a:t>
            </a:r>
            <a:endParaRPr lang="en-US" sz="6600" dirty="0"/>
          </a:p>
        </p:txBody>
      </p:sp>
      <p:sp>
        <p:nvSpPr>
          <p:cNvPr id="17" name="TextBox 16"/>
          <p:cNvSpPr txBox="1"/>
          <p:nvPr/>
        </p:nvSpPr>
        <p:spPr>
          <a:xfrm>
            <a:off x="5181600" y="3810000"/>
            <a:ext cx="3429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/>
              <a:t>King</a:t>
            </a:r>
            <a:endParaRPr lang="en-US" sz="6600" dirty="0"/>
          </a:p>
        </p:txBody>
      </p:sp>
      <p:pic>
        <p:nvPicPr>
          <p:cNvPr id="1042" name="Picture 18" descr="africanL"/>
          <p:cNvPicPr>
            <a:picLocks noChangeAspect="1" noChangeArrowheads="1"/>
          </p:cNvPicPr>
          <p:nvPr/>
        </p:nvPicPr>
        <p:blipFill>
          <a:blip r:embed="rId2" cstate="print"/>
          <a:srcRect r="8333" b="4207"/>
          <a:stretch>
            <a:fillRect/>
          </a:stretch>
        </p:blipFill>
        <p:spPr bwMode="auto">
          <a:xfrm>
            <a:off x="5410200" y="457200"/>
            <a:ext cx="2310714" cy="2590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44" name="Picture 20" descr="emperorL"/>
          <p:cNvPicPr>
            <a:picLocks noChangeAspect="1" noChangeArrowheads="1"/>
          </p:cNvPicPr>
          <p:nvPr/>
        </p:nvPicPr>
        <p:blipFill>
          <a:blip r:embed="rId3" cstate="print"/>
          <a:srcRect r="5556" b="13402"/>
          <a:stretch>
            <a:fillRect/>
          </a:stretch>
        </p:blipFill>
        <p:spPr bwMode="auto">
          <a:xfrm>
            <a:off x="914400" y="685800"/>
            <a:ext cx="2971800" cy="18355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46" name="Picture 22" descr="macaroniL"/>
          <p:cNvPicPr>
            <a:picLocks noChangeAspect="1" noChangeArrowheads="1"/>
          </p:cNvPicPr>
          <p:nvPr/>
        </p:nvPicPr>
        <p:blipFill>
          <a:blip r:embed="rId4" cstate="print"/>
          <a:srcRect r="5556" b="3825"/>
          <a:stretch>
            <a:fillRect/>
          </a:stretch>
        </p:blipFill>
        <p:spPr bwMode="auto">
          <a:xfrm>
            <a:off x="1676400" y="3276600"/>
            <a:ext cx="1905000" cy="24652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48" name="Picture 24" descr="kingL"/>
          <p:cNvPicPr>
            <a:picLocks noChangeAspect="1" noChangeArrowheads="1"/>
          </p:cNvPicPr>
          <p:nvPr/>
        </p:nvPicPr>
        <p:blipFill>
          <a:blip r:embed="rId5" cstate="print"/>
          <a:srcRect r="5556" b="6469"/>
          <a:stretch>
            <a:fillRect/>
          </a:stretch>
        </p:blipFill>
        <p:spPr bwMode="auto">
          <a:xfrm>
            <a:off x="6019800" y="3276600"/>
            <a:ext cx="1814307" cy="23145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58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Diamond cuts/shapes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685800" y="1143000"/>
            <a:ext cx="3429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/>
              <a:t>Princess</a:t>
            </a:r>
            <a:endParaRPr lang="en-US" sz="6600" dirty="0"/>
          </a:p>
        </p:txBody>
      </p:sp>
      <p:sp>
        <p:nvSpPr>
          <p:cNvPr id="13" name="TextBox 12"/>
          <p:cNvSpPr txBox="1"/>
          <p:nvPr/>
        </p:nvSpPr>
        <p:spPr>
          <a:xfrm>
            <a:off x="4876800" y="1143000"/>
            <a:ext cx="3429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/>
              <a:t>Round</a:t>
            </a:r>
            <a:endParaRPr lang="en-US" sz="6600" dirty="0"/>
          </a:p>
        </p:txBody>
      </p:sp>
      <p:sp>
        <p:nvSpPr>
          <p:cNvPr id="14" name="TextBox 13"/>
          <p:cNvSpPr txBox="1"/>
          <p:nvPr/>
        </p:nvSpPr>
        <p:spPr>
          <a:xfrm>
            <a:off x="838200" y="3733800"/>
            <a:ext cx="3429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/>
              <a:t>Marquise</a:t>
            </a:r>
            <a:endParaRPr lang="en-US" sz="6600" dirty="0"/>
          </a:p>
        </p:txBody>
      </p:sp>
      <p:sp>
        <p:nvSpPr>
          <p:cNvPr id="15" name="TextBox 14"/>
          <p:cNvSpPr txBox="1"/>
          <p:nvPr/>
        </p:nvSpPr>
        <p:spPr>
          <a:xfrm>
            <a:off x="4724400" y="3886200"/>
            <a:ext cx="3429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/>
              <a:t>Pear</a:t>
            </a:r>
            <a:endParaRPr lang="en-US" sz="6600" dirty="0"/>
          </a:p>
        </p:txBody>
      </p:sp>
      <p:pic>
        <p:nvPicPr>
          <p:cNvPr id="6156" name="Picture 12" descr="http://www.shop4gift.com/img/1/2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381000"/>
            <a:ext cx="2590800" cy="2590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62" name="Picture 18" descr="http://www.westonjewelry.com/media/catalog/product/cache/1/image/300x/5e06319eda06f020e43594a9c230972d/w/m/wm5342i-Pear-cut-diamond-engagement-ring-14k-gol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3200400"/>
            <a:ext cx="2514600" cy="2514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64" name="Picture 20" descr="http://t0.gstatic.com/images?q=tbn:ANd9GcSZ1bd2QoWwZD0kSPRJ9pw1u2hYZ1kHjNaUa6wOfQgKbUct-_Gh&amp;t=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3276600"/>
            <a:ext cx="2971800" cy="23664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66" name="Picture 22" descr="http://images03.olx.com/ui/1/62/99/1385399_1.jpg"/>
          <p:cNvPicPr>
            <a:picLocks noChangeAspect="1" noChangeArrowheads="1"/>
          </p:cNvPicPr>
          <p:nvPr/>
        </p:nvPicPr>
        <p:blipFill>
          <a:blip r:embed="rId5" cstate="print"/>
          <a:srcRect t="20000" b="14000"/>
          <a:stretch>
            <a:fillRect/>
          </a:stretch>
        </p:blipFill>
        <p:spPr bwMode="auto">
          <a:xfrm>
            <a:off x="4876800" y="533400"/>
            <a:ext cx="3463636" cy="228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58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Actors who have played Batman</a:t>
            </a:r>
            <a:endParaRPr lang="en-US" sz="3600" dirty="0"/>
          </a:p>
        </p:txBody>
      </p:sp>
      <p:pic>
        <p:nvPicPr>
          <p:cNvPr id="16396" name="Picture 12" descr="http://kotaku.com/assets/resources/2007/09/tn2_christian_bale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609600"/>
            <a:ext cx="2762249" cy="2209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398" name="Picture 14" descr="http://img.listal.com/image/7057/600full-michael-keat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533400"/>
            <a:ext cx="3124200" cy="23447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400" name="Picture 16" descr="http://www.filmshaft.com/wp-content/uploads/2009/08/george_clooney_jack_ryan.jpg"/>
          <p:cNvPicPr>
            <a:picLocks noChangeAspect="1" noChangeArrowheads="1"/>
          </p:cNvPicPr>
          <p:nvPr/>
        </p:nvPicPr>
        <p:blipFill>
          <a:blip r:embed="rId4" cstate="print"/>
          <a:srcRect l="23877"/>
          <a:stretch>
            <a:fillRect/>
          </a:stretch>
        </p:blipFill>
        <p:spPr bwMode="auto">
          <a:xfrm>
            <a:off x="914400" y="3200400"/>
            <a:ext cx="2895600" cy="25151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402" name="Picture 18" descr="http://media.giantbomb.com/uploads/0/8280/432476-tn2_adam_west_2_larg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3200400"/>
            <a:ext cx="1695235" cy="2514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404" name="Picture 20" descr="http://www.nerdfit.com/wp-content/uploads/batman-adam-west-and-burt-ward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76800" y="3124200"/>
            <a:ext cx="3335490" cy="2667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406" name="Picture 22" descr="http://www.platformnation.com/wp-content/uploads/2010/08/batman-keaton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29200" y="381000"/>
            <a:ext cx="3276600" cy="24574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408" name="Picture 24" descr="http://images.wikia.com/batman/images/4/4a/BatmanChristianBale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47800" y="381000"/>
            <a:ext cx="1921947" cy="2590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410" name="Picture 26" descr="http://blog.newsok.com/nerdage/files/2009/06/george_clooney_batman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5800" y="3200400"/>
            <a:ext cx="3349363" cy="2514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961</Words>
  <Application>Microsoft Office PowerPoint</Application>
  <PresentationFormat>On-screen Show (4:3)</PresentationFormat>
  <Paragraphs>132</Paragraphs>
  <Slides>23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Slide 1</vt:lpstr>
      <vt:lpstr>Directions &amp; Rules:</vt:lpstr>
      <vt:lpstr>Example: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Company>Jordan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megan.rees</dc:creator>
  <cp:lastModifiedBy>Megan Rees</cp:lastModifiedBy>
  <cp:revision>34</cp:revision>
  <dcterms:created xsi:type="dcterms:W3CDTF">2011-01-24T18:22:27Z</dcterms:created>
  <dcterms:modified xsi:type="dcterms:W3CDTF">2011-11-23T20:39:24Z</dcterms:modified>
</cp:coreProperties>
</file>