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8" r:id="rId3"/>
    <p:sldId id="279" r:id="rId4"/>
    <p:sldId id="259" r:id="rId5"/>
    <p:sldId id="268" r:id="rId6"/>
    <p:sldId id="258" r:id="rId7"/>
    <p:sldId id="280" r:id="rId8"/>
    <p:sldId id="257" r:id="rId9"/>
    <p:sldId id="281" r:id="rId10"/>
    <p:sldId id="260" r:id="rId11"/>
    <p:sldId id="282" r:id="rId12"/>
    <p:sldId id="261" r:id="rId13"/>
    <p:sldId id="283" r:id="rId14"/>
    <p:sldId id="262" r:id="rId15"/>
    <p:sldId id="287" r:id="rId16"/>
    <p:sldId id="263" r:id="rId17"/>
    <p:sldId id="288" r:id="rId18"/>
    <p:sldId id="264" r:id="rId19"/>
    <p:sldId id="289" r:id="rId20"/>
    <p:sldId id="265" r:id="rId21"/>
    <p:sldId id="285" r:id="rId22"/>
    <p:sldId id="266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FCE"/>
    <a:srgbClr val="AA8A50"/>
    <a:srgbClr val="FEDEF9"/>
    <a:srgbClr val="FB97ED"/>
    <a:srgbClr val="FFFDDD"/>
    <a:srgbClr val="FFFFA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050EF-A37B-4617-82E2-596AC9B89E9F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9F8F9-A73D-4E8F-94F3-C71423BEE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762000"/>
          </a:xfrm>
        </p:spPr>
        <p:txBody>
          <a:bodyPr/>
          <a:lstStyle/>
          <a:p>
            <a:r>
              <a:rPr lang="en-US" dirty="0" smtClean="0"/>
              <a:t>By Megan Rees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990600" y="1143000"/>
            <a:ext cx="7467600" cy="2819400"/>
            <a:chOff x="1295400" y="1371600"/>
            <a:chExt cx="6477000" cy="2085439"/>
          </a:xfrm>
        </p:grpSpPr>
        <p:sp>
          <p:nvSpPr>
            <p:cNvPr id="5" name="Rectangle 4"/>
            <p:cNvSpPr/>
            <p:nvPr/>
          </p:nvSpPr>
          <p:spPr>
            <a:xfrm>
              <a:off x="1295400" y="1371600"/>
              <a:ext cx="6477000" cy="110799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6600" b="1" u="sng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850-Deco" pitchFamily="2" charset="0"/>
                </a:rPr>
                <a:t>Common</a:t>
              </a:r>
              <a:endParaRPr lang="en-US" sz="6600" b="1" u="sng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850-Deco" pitchFamily="2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00200" y="2133600"/>
              <a:ext cx="586740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/>
              <a:r>
                <a:rPr lang="en-US" sz="8000" b="1" cap="none" spc="0" dirty="0" smtClean="0">
                  <a:ln>
                    <a:prstDash val="solid"/>
                  </a:ln>
                  <a:gradFill rotWithShape="1">
                    <a:gsLst>
                      <a:gs pos="0">
                        <a:schemeClr val="accent4">
                          <a:tint val="70000"/>
                          <a:satMod val="200000"/>
                        </a:schemeClr>
                      </a:gs>
                      <a:gs pos="40000">
                        <a:schemeClr val="accent4">
                          <a:tint val="90000"/>
                          <a:satMod val="130000"/>
                        </a:schemeClr>
                      </a:gs>
                      <a:gs pos="50000">
                        <a:schemeClr val="accent4">
                          <a:tint val="90000"/>
                          <a:satMod val="130000"/>
                        </a:schemeClr>
                      </a:gs>
                      <a:gs pos="68000">
                        <a:schemeClr val="accent4">
                          <a:tint val="90000"/>
                          <a:satMod val="130000"/>
                        </a:schemeClr>
                      </a:gs>
                      <a:gs pos="100000">
                        <a:schemeClr val="accent4">
                          <a:tint val="70000"/>
                          <a:satMod val="200000"/>
                        </a:schemeClr>
                      </a:gs>
                    </a:gsLst>
                    <a:lin ang="5400000"/>
                  </a:gra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  <a:latin typeface="A770-Deco" pitchFamily="2" charset="0"/>
                </a:rPr>
                <a:t>Denominator</a:t>
              </a:r>
              <a:endParaRPr lang="en-US" sz="80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454419" y="5715000"/>
            <a:ext cx="2069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Game #1</a:t>
            </a:r>
            <a:endParaRPr lang="en-US" sz="4000" b="1" cap="none" spc="0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Summer Olympic Cities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11430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Beijing, China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Athens, </a:t>
            </a:r>
          </a:p>
          <a:p>
            <a:pPr algn="ctr"/>
            <a:r>
              <a:rPr lang="en-US" sz="4000" dirty="0" smtClean="0"/>
              <a:t>Greece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Sydney, Australia</a:t>
            </a:r>
            <a:endParaRPr lang="en-US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886200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Atlanta, Georgia, USA</a:t>
            </a:r>
            <a:endParaRPr lang="en-US" sz="3600" dirty="0"/>
          </a:p>
        </p:txBody>
      </p:sp>
      <p:pic>
        <p:nvPicPr>
          <p:cNvPr id="17410" name="Picture 2" descr="http://www.china-family-adventure.com/images/OlympicsLogo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09600"/>
            <a:ext cx="2857500" cy="21812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2" name="Picture 4" descr="http://t3.gstatic.com/images?q=tbn:ANd9GcT1ILg-5zsFMxC-gHNKuWuKFSLFjUz_NVrKnrT9GXzFDyse6_Nw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200400"/>
            <a:ext cx="2057400" cy="2546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4" name="Picture 6" descr="http://images.travelpod.com/tripwow/photos/ta-0099-fb76-3e2a/the-olympic-logo-of-the-games-of-athens-in-2004-athens-greece+1152_12797960956-tpfil02aw-110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57200"/>
            <a:ext cx="25146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6" name="Picture 8" descr="http://t3.gstatic.com/images?q=tbn:ANd9GcQgRcBV5eqiz9nlHHsT4Z7RdHKnWxR_WWAWHbcNfYpVlNGLNdwp&amp;t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3200400"/>
            <a:ext cx="1562100" cy="2600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Brands of Shoes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Merrell</a:t>
            </a:r>
            <a:endParaRPr lang="en-US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4953000" y="1143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Reebok</a:t>
            </a:r>
            <a:endParaRPr lang="en-US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New Balance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8862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Teva</a:t>
            </a:r>
            <a:endParaRPr lang="en-US" sz="5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Dog Breeds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Afghan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200" y="10668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Chinese Crested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Plott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8862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Akita</a:t>
            </a:r>
            <a:endParaRPr lang="en-US" sz="5400" dirty="0"/>
          </a:p>
        </p:txBody>
      </p:sp>
      <p:pic>
        <p:nvPicPr>
          <p:cNvPr id="18434" name="Picture 2" descr="http://www.grizzlyrun.com/Files/Images/Image_Gallery/Afghan_H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533400"/>
            <a:ext cx="2286000" cy="2468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8" name="Picture 6" descr="http://puppydogweb.com/gallery/plotthounds/plotthound_smit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429000"/>
            <a:ext cx="2539999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40" name="Picture 8" descr="http://www.terrificpets.com/images/uploads/breeds_07248134920645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609600"/>
            <a:ext cx="2381250" cy="2381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42" name="Picture 10" descr="http://www.ilovedogs.com/wp-content/uploads/2010/08/akit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3200400"/>
            <a:ext cx="2590800" cy="25908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Songs by Green Day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Minority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9144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Welcome to Paradise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American Idiot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Basket Case</a:t>
            </a:r>
            <a:endParaRPr lang="en-US" sz="4800" dirty="0"/>
          </a:p>
        </p:txBody>
      </p:sp>
      <p:pic>
        <p:nvPicPr>
          <p:cNvPr id="20484" name="Picture 4" descr="http://userserve-ak.last.fm/serve/_/30487233/Green+Day+greenda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57200"/>
            <a:ext cx="6096000" cy="5215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Characters in Harry Potter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Minerva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Gregory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Tom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Cornelius</a:t>
            </a:r>
            <a:endParaRPr lang="en-US" sz="4800" dirty="0"/>
          </a:p>
        </p:txBody>
      </p:sp>
      <p:pic>
        <p:nvPicPr>
          <p:cNvPr id="23554" name="Picture 2" descr="http://hpsupporters.com/cutenews/data/upimages/miner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81000"/>
            <a:ext cx="25908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6" name="Picture 4" descr="http://www.linternaute.com/sortir/cinema/diaporama/06/casting-harry-potter-5/cornelius-fud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276600"/>
            <a:ext cx="3200400" cy="23896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60" name="Picture 8" descr="http://quizilla.teennick.com/user_images/K/KI/KIT/KITTENSANGEL/1244438466_9816_full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533400"/>
            <a:ext cx="2362200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62" name="Picture 10" descr="http://images.wikia.com/harrypotter/images/a/a4/FullRidd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3276600"/>
            <a:ext cx="1905000" cy="25362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 &amp; Rules: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Open the file “Common Denominator Answer Sheet”.</a:t>
            </a:r>
          </a:p>
          <a:p>
            <a:r>
              <a:rPr lang="en-US" dirty="0" smtClean="0"/>
              <a:t>You will see four things. Type what they are in the first four boxes for 1 point each.</a:t>
            </a:r>
          </a:p>
          <a:p>
            <a:r>
              <a:rPr lang="en-US" dirty="0" smtClean="0"/>
              <a:t>If you can figure out what they have in common type that in the fifth, large box for 8 points.</a:t>
            </a:r>
          </a:p>
          <a:p>
            <a:r>
              <a:rPr lang="en-US" dirty="0" smtClean="0"/>
              <a:t>The correct answer will appear in 15 seconds.</a:t>
            </a:r>
          </a:p>
          <a:p>
            <a:r>
              <a:rPr lang="en-US" dirty="0" smtClean="0"/>
              <a:t>If you typed the wrong answer, you lose 2 pts. If you typed nothing AT ALL in all five boxes, -5.</a:t>
            </a:r>
          </a:p>
          <a:p>
            <a:r>
              <a:rPr lang="en-US" dirty="0" smtClean="0"/>
              <a:t>If you yelled out the answer and gave it away, you lose 10 pts. Type in your points in the score section.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Parts of the Eye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Sclera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Iris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Zonules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Retina</a:t>
            </a:r>
            <a:endParaRPr lang="en-US" sz="4800" dirty="0"/>
          </a:p>
        </p:txBody>
      </p:sp>
      <p:pic>
        <p:nvPicPr>
          <p:cNvPr id="25602" name="Picture 2" descr="http://www.nlm.nih.gov/medlineplus/ency/images/ency/fullsize/10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609600"/>
            <a:ext cx="6248400" cy="49987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44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NFL Quarterbacks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Brady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Brees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Freeman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9530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Young</a:t>
            </a:r>
            <a:endParaRPr lang="en-US" sz="4800" dirty="0"/>
          </a:p>
        </p:txBody>
      </p:sp>
      <p:pic>
        <p:nvPicPr>
          <p:cNvPr id="24578" name="Picture 2" descr="http://itiswhatitis.weei.com/wp-content/uploads/2010/09/tom-brady-patrio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609600"/>
            <a:ext cx="2448531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0" name="Picture 4" descr="http://backseatfan.com/wp-content/uploads/2010/01/drew-bre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685800"/>
            <a:ext cx="2971800" cy="2140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4" name="Picture 8" descr="http://deadspin.com/assets/images/deadspin/2008/05/young-FW-523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429000"/>
            <a:ext cx="3493770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6" name="Picture 10" descr="http://a.espncdn.com/photo/2006/1108/ncf_w_freeman_27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3352799"/>
            <a:ext cx="2895600" cy="2105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3750" t="25531" r="35000" b="57488"/>
          <a:stretch>
            <a:fillRect/>
          </a:stretch>
        </p:blipFill>
        <p:spPr bwMode="auto">
          <a:xfrm>
            <a:off x="152400" y="2743200"/>
            <a:ext cx="4038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53659" t="25915" r="34756" b="57317"/>
          <a:stretch>
            <a:fillRect/>
          </a:stretch>
        </p:blipFill>
        <p:spPr bwMode="auto">
          <a:xfrm>
            <a:off x="4495800" y="2743200"/>
            <a:ext cx="421178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Types of Cheese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1143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Dorset</a:t>
            </a:r>
            <a:endParaRPr lang="en-US" sz="66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Gouda</a:t>
            </a:r>
            <a:endParaRPr lang="en-US" sz="66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Blue</a:t>
            </a:r>
            <a:endParaRPr lang="en-US" sz="66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8862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Feta</a:t>
            </a:r>
            <a:endParaRPr lang="en-US" sz="6600" dirty="0"/>
          </a:p>
        </p:txBody>
      </p:sp>
      <p:pic>
        <p:nvPicPr>
          <p:cNvPr id="16388" name="Picture 4" descr="http://www.recipetips.com/images/glossary/c/cheese_gou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914400"/>
            <a:ext cx="2400300" cy="17907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0" name="Picture 6" descr="http://www.bigoven.com/uploads/BlueChee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276600"/>
            <a:ext cx="2514600" cy="2296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2" name="Picture 8" descr="http://www.gaganisbros.com.au/images/Greek_Feta_Tex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352800"/>
            <a:ext cx="2914526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4" name="Picture 10" descr="http://s3.amazonaws.com/food52_assets/products/284/large/dorset.jpg?128078728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457200"/>
            <a:ext cx="2971800" cy="2228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Super Heroes Real Names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1143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Banner</a:t>
            </a:r>
            <a:endParaRPr lang="en-US" sz="66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Clark</a:t>
            </a:r>
            <a:endParaRPr lang="en-US" sz="66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Parker</a:t>
            </a:r>
            <a:endParaRPr lang="en-US" sz="6600" dirty="0"/>
          </a:p>
        </p:txBody>
      </p:sp>
      <p:sp>
        <p:nvSpPr>
          <p:cNvPr id="15" name="TextBox 14"/>
          <p:cNvSpPr txBox="1"/>
          <p:nvPr/>
        </p:nvSpPr>
        <p:spPr>
          <a:xfrm>
            <a:off x="4724400" y="38862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Stark</a:t>
            </a:r>
            <a:endParaRPr lang="en-US" sz="6600" dirty="0"/>
          </a:p>
        </p:txBody>
      </p:sp>
      <p:pic>
        <p:nvPicPr>
          <p:cNvPr id="6150" name="Picture 6" descr="http://images.eonline.com/eol_images/Articles/20080331/425.the.incredible.hulk.0331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0"/>
            <a:ext cx="2673047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2" descr="http://t3.gstatic.com/images?q=tbn:ANd9GcRQZqLi5kUr1lZK8mWGtl8jrtHYFFYsFQ1OFE16qqml1skBkeqzH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200400"/>
            <a:ext cx="1752600" cy="2600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4" descr="Superman Retur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762000"/>
            <a:ext cx="2743200" cy="1485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10" descr="http://images.fanpop.com/images/image_uploads/Spiderman-tobey-maguire-563894_1024_768.jpg"/>
          <p:cNvPicPr>
            <a:picLocks noChangeAspect="1" noChangeArrowheads="1"/>
          </p:cNvPicPr>
          <p:nvPr/>
        </p:nvPicPr>
        <p:blipFill>
          <a:blip r:embed="rId5" cstate="print"/>
          <a:srcRect t="20000" r="38750" b="21667"/>
          <a:stretch>
            <a:fillRect/>
          </a:stretch>
        </p:blipFill>
        <p:spPr bwMode="auto">
          <a:xfrm>
            <a:off x="1066800" y="3352800"/>
            <a:ext cx="3124200" cy="2231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entimg.msn.com/i/513/movies/MIke_Meyers66729329_513x325.jpg"/>
          <p:cNvPicPr>
            <a:picLocks noChangeAspect="1" noChangeArrowheads="1"/>
          </p:cNvPicPr>
          <p:nvPr/>
        </p:nvPicPr>
        <p:blipFill>
          <a:blip r:embed="rId2" cstate="print"/>
          <a:srcRect l="24951"/>
          <a:stretch>
            <a:fillRect/>
          </a:stretch>
        </p:blipFill>
        <p:spPr bwMode="auto">
          <a:xfrm>
            <a:off x="457200" y="3200399"/>
            <a:ext cx="3048000" cy="2572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www.thecinemasource.com/moviesdb/images/CameronDiaz-1-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200400"/>
            <a:ext cx="1676400" cy="25257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://www.theantoniobanderas.com/userfiles/2010/8/23/images/Antonio%20Banderas%20Perform%20In%20His%20Next%20Movie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57199"/>
            <a:ext cx="1981200" cy="25005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 descr="http://images.buddytv.com/articles/eddie-murphy-poll-1-31-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381000"/>
            <a:ext cx="1676400" cy="25425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Voice Actors for Shrek</a:t>
            </a:r>
            <a:endParaRPr lang="en-US" sz="3600" dirty="0"/>
          </a:p>
        </p:txBody>
      </p:sp>
      <p:pic>
        <p:nvPicPr>
          <p:cNvPr id="1034" name="Picture 10" descr="http://www.irishsentinel.com/wp-content/uploads/2010/03/Shrek2-Banner-Donkey-7520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457200"/>
            <a:ext cx="12700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6" name="Picture 12" descr="http://www.dan-dare.org/FreeFun/Images/CartoonsMoviesTV/ShrekWallpaper800.jpg"/>
          <p:cNvPicPr>
            <a:picLocks noChangeAspect="1" noChangeArrowheads="1"/>
          </p:cNvPicPr>
          <p:nvPr/>
        </p:nvPicPr>
        <p:blipFill>
          <a:blip r:embed="rId7" cstate="print"/>
          <a:srcRect l="27500" r="15000"/>
          <a:stretch>
            <a:fillRect/>
          </a:stretch>
        </p:blipFill>
        <p:spPr bwMode="auto">
          <a:xfrm>
            <a:off x="3200400" y="3276600"/>
            <a:ext cx="1219200" cy="1590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8" name="Picture 14" descr="http://media.comicmix.com/media/2008/12/16/shrek-2-fiona-x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29400" y="3200400"/>
            <a:ext cx="818256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40" name="Picture 16" descr="http://upload.wikimedia.org/wikipedia/en/thumb/7/74/Pussboots.jpg/220px-Pussboot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67000" y="457200"/>
            <a:ext cx="1331720" cy="1295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972</Words>
  <Application>Microsoft Office PowerPoint</Application>
  <PresentationFormat>On-screen Show (4:3)</PresentationFormat>
  <Paragraphs>131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Directions &amp; Rules:</vt:lpstr>
      <vt:lpstr>Example: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Jordan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megan.rees</dc:creator>
  <cp:lastModifiedBy>Megan Rees</cp:lastModifiedBy>
  <cp:revision>21</cp:revision>
  <dcterms:created xsi:type="dcterms:W3CDTF">2011-01-24T18:22:27Z</dcterms:created>
  <dcterms:modified xsi:type="dcterms:W3CDTF">2011-11-23T20:38:23Z</dcterms:modified>
</cp:coreProperties>
</file>